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F241EF-551C-234F-9AE3-26CDC3FE0157}" v="1" dt="2022-09-02T15:32:00.270"/>
    <p1510:client id="{D814AB82-67CA-F341-AC5A-7DC5807C37DE}" v="17" dt="2022-09-02T15:37:50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109" d="100"/>
          <a:sy n="109" d="100"/>
        </p:scale>
        <p:origin x="208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U, Senior Designer (Stephen Bazely)" userId="3a42dacc-865e-48d6-b900-188a607d9a94" providerId="ADAL" clId="{D814AB82-67CA-F341-AC5A-7DC5807C37DE}"/>
    <pc:docChg chg="custSel addSld modSld">
      <pc:chgData name="EU, Senior Designer (Stephen Bazely)" userId="3a42dacc-865e-48d6-b900-188a607d9a94" providerId="ADAL" clId="{D814AB82-67CA-F341-AC5A-7DC5807C37DE}" dt="2022-09-02T15:40:15.906" v="200" actId="207"/>
      <pc:docMkLst>
        <pc:docMk/>
      </pc:docMkLst>
      <pc:sldChg chg="modSp mod">
        <pc:chgData name="EU, Senior Designer (Stephen Bazely)" userId="3a42dacc-865e-48d6-b900-188a607d9a94" providerId="ADAL" clId="{D814AB82-67CA-F341-AC5A-7DC5807C37DE}" dt="2022-09-02T15:10:46.248" v="87" actId="1076"/>
        <pc:sldMkLst>
          <pc:docMk/>
          <pc:sldMk cId="1772595751" sldId="256"/>
        </pc:sldMkLst>
        <pc:spChg chg="mod">
          <ac:chgData name="EU, Senior Designer (Stephen Bazely)" userId="3a42dacc-865e-48d6-b900-188a607d9a94" providerId="ADAL" clId="{D814AB82-67CA-F341-AC5A-7DC5807C37DE}" dt="2022-09-02T15:10:46.248" v="87" actId="1076"/>
          <ac:spMkLst>
            <pc:docMk/>
            <pc:sldMk cId="1772595751" sldId="256"/>
            <ac:spMk id="3" creationId="{2E4D3EEE-42E2-DF83-D206-FD91F4F4F73D}"/>
          </ac:spMkLst>
        </pc:spChg>
        <pc:picChg chg="mod">
          <ac:chgData name="EU, Senior Designer (Stephen Bazely)" userId="3a42dacc-865e-48d6-b900-188a607d9a94" providerId="ADAL" clId="{D814AB82-67CA-F341-AC5A-7DC5807C37DE}" dt="2022-09-02T15:10:46.248" v="87" actId="1076"/>
          <ac:picMkLst>
            <pc:docMk/>
            <pc:sldMk cId="1772595751" sldId="256"/>
            <ac:picMk id="9" creationId="{9F1A5A5A-6F99-C6F0-B660-83322A82E8F9}"/>
          </ac:picMkLst>
        </pc:picChg>
      </pc:sldChg>
      <pc:sldChg chg="addSp modSp mod">
        <pc:chgData name="EU, Senior Designer (Stephen Bazely)" userId="3a42dacc-865e-48d6-b900-188a607d9a94" providerId="ADAL" clId="{D814AB82-67CA-F341-AC5A-7DC5807C37DE}" dt="2022-09-02T15:17:32.870" v="184" actId="1076"/>
        <pc:sldMkLst>
          <pc:docMk/>
          <pc:sldMk cId="272041800" sldId="257"/>
        </pc:sldMkLst>
        <pc:spChg chg="mod">
          <ac:chgData name="EU, Senior Designer (Stephen Bazely)" userId="3a42dacc-865e-48d6-b900-188a607d9a94" providerId="ADAL" clId="{D814AB82-67CA-F341-AC5A-7DC5807C37DE}" dt="2022-09-02T15:10:57.344" v="88" actId="1076"/>
          <ac:spMkLst>
            <pc:docMk/>
            <pc:sldMk cId="272041800" sldId="257"/>
            <ac:spMk id="3" creationId="{2E4D3EEE-42E2-DF83-D206-FD91F4F4F73D}"/>
          </ac:spMkLst>
        </pc:spChg>
        <pc:picChg chg="add mod">
          <ac:chgData name="EU, Senior Designer (Stephen Bazely)" userId="3a42dacc-865e-48d6-b900-188a607d9a94" providerId="ADAL" clId="{D814AB82-67CA-F341-AC5A-7DC5807C37DE}" dt="2022-09-02T15:17:32.870" v="184" actId="1076"/>
          <ac:picMkLst>
            <pc:docMk/>
            <pc:sldMk cId="272041800" sldId="257"/>
            <ac:picMk id="5" creationId="{A54DA7CE-A509-8027-9DF9-7638F262CE5C}"/>
          </ac:picMkLst>
        </pc:picChg>
        <pc:picChg chg="mod">
          <ac:chgData name="EU, Senior Designer (Stephen Bazely)" userId="3a42dacc-865e-48d6-b900-188a607d9a94" providerId="ADAL" clId="{D814AB82-67CA-F341-AC5A-7DC5807C37DE}" dt="2022-09-02T15:10:35.279" v="85" actId="1076"/>
          <ac:picMkLst>
            <pc:docMk/>
            <pc:sldMk cId="272041800" sldId="257"/>
            <ac:picMk id="9" creationId="{9F1A5A5A-6F99-C6F0-B660-83322A82E8F9}"/>
          </ac:picMkLst>
        </pc:picChg>
      </pc:sldChg>
      <pc:sldChg chg="addSp delSp modSp add mod">
        <pc:chgData name="EU, Senior Designer (Stephen Bazely)" userId="3a42dacc-865e-48d6-b900-188a607d9a94" providerId="ADAL" clId="{D814AB82-67CA-F341-AC5A-7DC5807C37DE}" dt="2022-09-02T15:40:15.906" v="200" actId="207"/>
        <pc:sldMkLst>
          <pc:docMk/>
          <pc:sldMk cId="2097204331" sldId="258"/>
        </pc:sldMkLst>
        <pc:spChg chg="add del mod">
          <ac:chgData name="EU, Senior Designer (Stephen Bazely)" userId="3a42dacc-865e-48d6-b900-188a607d9a94" providerId="ADAL" clId="{D814AB82-67CA-F341-AC5A-7DC5807C37DE}" dt="2022-09-02T15:33:57.144" v="186" actId="478"/>
          <ac:spMkLst>
            <pc:docMk/>
            <pc:sldMk cId="2097204331" sldId="258"/>
            <ac:spMk id="2" creationId="{430881E5-A75B-F356-BF39-6F5BB4A2D011}"/>
          </ac:spMkLst>
        </pc:spChg>
        <pc:spChg chg="mod">
          <ac:chgData name="EU, Senior Designer (Stephen Bazely)" userId="3a42dacc-865e-48d6-b900-188a607d9a94" providerId="ADAL" clId="{D814AB82-67CA-F341-AC5A-7DC5807C37DE}" dt="2022-09-02T15:14:52.788" v="163" actId="1076"/>
          <ac:spMkLst>
            <pc:docMk/>
            <pc:sldMk cId="2097204331" sldId="258"/>
            <ac:spMk id="3" creationId="{2E4D3EEE-42E2-DF83-D206-FD91F4F4F73D}"/>
          </ac:spMkLst>
        </pc:spChg>
        <pc:spChg chg="add del mod">
          <ac:chgData name="EU, Senior Designer (Stephen Bazely)" userId="3a42dacc-865e-48d6-b900-188a607d9a94" providerId="ADAL" clId="{D814AB82-67CA-F341-AC5A-7DC5807C37DE}" dt="2022-09-02T15:37:14.807" v="188" actId="478"/>
          <ac:spMkLst>
            <pc:docMk/>
            <pc:sldMk cId="2097204331" sldId="258"/>
            <ac:spMk id="4" creationId="{5DFC66EC-CC06-ED0C-3D4A-5E80C03C7C07}"/>
          </ac:spMkLst>
        </pc:spChg>
        <pc:spChg chg="add mod">
          <ac:chgData name="EU, Senior Designer (Stephen Bazely)" userId="3a42dacc-865e-48d6-b900-188a607d9a94" providerId="ADAL" clId="{D814AB82-67CA-F341-AC5A-7DC5807C37DE}" dt="2022-09-02T15:40:15.906" v="200" actId="207"/>
          <ac:spMkLst>
            <pc:docMk/>
            <pc:sldMk cId="2097204331" sldId="258"/>
            <ac:spMk id="5" creationId="{D2020732-6A38-2C2A-A917-F167BF2521EC}"/>
          </ac:spMkLst>
        </pc:spChg>
        <pc:picChg chg="del">
          <ac:chgData name="EU, Senior Designer (Stephen Bazely)" userId="3a42dacc-865e-48d6-b900-188a607d9a94" providerId="ADAL" clId="{D814AB82-67CA-F341-AC5A-7DC5807C37DE}" dt="2022-09-02T15:12:13.068" v="144" actId="478"/>
          <ac:picMkLst>
            <pc:docMk/>
            <pc:sldMk cId="2097204331" sldId="258"/>
            <ac:picMk id="4" creationId="{171490FB-A4B3-B283-B077-46B051C5E5A9}"/>
          </ac:picMkLst>
        </pc:picChg>
        <pc:picChg chg="add del mod">
          <ac:chgData name="EU, Senior Designer (Stephen Bazely)" userId="3a42dacc-865e-48d6-b900-188a607d9a94" providerId="ADAL" clId="{D814AB82-67CA-F341-AC5A-7DC5807C37DE}" dt="2022-09-02T15:15:11.986" v="165" actId="478"/>
          <ac:picMkLst>
            <pc:docMk/>
            <pc:sldMk cId="2097204331" sldId="258"/>
            <ac:picMk id="5" creationId="{34679C9D-8150-5125-7104-F902C9585F9A}"/>
          </ac:picMkLst>
        </pc:picChg>
        <pc:picChg chg="add mod">
          <ac:chgData name="EU, Senior Designer (Stephen Bazely)" userId="3a42dacc-865e-48d6-b900-188a607d9a94" providerId="ADAL" clId="{D814AB82-67CA-F341-AC5A-7DC5807C37DE}" dt="2022-09-02T15:15:50.234" v="173" actId="1076"/>
          <ac:picMkLst>
            <pc:docMk/>
            <pc:sldMk cId="2097204331" sldId="258"/>
            <ac:picMk id="7" creationId="{7F9178FB-EFD9-9DBB-7118-2BA82B5DAFDA}"/>
          </ac:picMkLst>
        </pc:picChg>
        <pc:picChg chg="add mod">
          <ac:chgData name="EU, Senior Designer (Stephen Bazely)" userId="3a42dacc-865e-48d6-b900-188a607d9a94" providerId="ADAL" clId="{D814AB82-67CA-F341-AC5A-7DC5807C37DE}" dt="2022-09-02T15:16:02.450" v="174"/>
          <ac:picMkLst>
            <pc:docMk/>
            <pc:sldMk cId="2097204331" sldId="258"/>
            <ac:picMk id="8" creationId="{09058750-7B90-39DB-7F8A-160CD07EC920}"/>
          </ac:picMkLst>
        </pc:picChg>
        <pc:picChg chg="del">
          <ac:chgData name="EU, Senior Designer (Stephen Bazely)" userId="3a42dacc-865e-48d6-b900-188a607d9a94" providerId="ADAL" clId="{D814AB82-67CA-F341-AC5A-7DC5807C37DE}" dt="2022-09-02T15:16:04.868" v="175" actId="478"/>
          <ac:picMkLst>
            <pc:docMk/>
            <pc:sldMk cId="2097204331" sldId="258"/>
            <ac:picMk id="9" creationId="{9F1A5A5A-6F99-C6F0-B660-83322A82E8F9}"/>
          </ac:picMkLst>
        </pc:picChg>
      </pc:sldChg>
    </pc:docChg>
  </pc:docChgLst>
  <pc:docChgLst>
    <pc:chgData name="EU, Communications (Lindsey Davies)" userId="a6297a0e-c2dc-43d4-b49b-0d43736008b2" providerId="ADAL" clId="{89F241EF-551C-234F-9AE3-26CDC3FE0157}"/>
    <pc:docChg chg="modSld">
      <pc:chgData name="EU, Communications (Lindsey Davies)" userId="a6297a0e-c2dc-43d4-b49b-0d43736008b2" providerId="ADAL" clId="{89F241EF-551C-234F-9AE3-26CDC3FE0157}" dt="2022-09-02T15:32:03.504" v="3"/>
      <pc:docMkLst>
        <pc:docMk/>
      </pc:docMkLst>
      <pc:sldChg chg="addSp delSp modSp mod">
        <pc:chgData name="EU, Communications (Lindsey Davies)" userId="a6297a0e-c2dc-43d4-b49b-0d43736008b2" providerId="ADAL" clId="{89F241EF-551C-234F-9AE3-26CDC3FE0157}" dt="2022-09-02T15:32:03.504" v="3"/>
        <pc:sldMkLst>
          <pc:docMk/>
          <pc:sldMk cId="2097204331" sldId="258"/>
        </pc:sldMkLst>
        <pc:spChg chg="add del mod">
          <ac:chgData name="EU, Communications (Lindsey Davies)" userId="a6297a0e-c2dc-43d4-b49b-0d43736008b2" providerId="ADAL" clId="{89F241EF-551C-234F-9AE3-26CDC3FE0157}" dt="2022-09-02T15:32:03.504" v="3"/>
          <ac:spMkLst>
            <pc:docMk/>
            <pc:sldMk cId="2097204331" sldId="258"/>
            <ac:spMk id="2" creationId="{7685FFD6-BB15-AF7A-F4B8-21DBC2E81F6F}"/>
          </ac:spMkLst>
        </pc:spChg>
        <pc:spChg chg="mod">
          <ac:chgData name="EU, Communications (Lindsey Davies)" userId="a6297a0e-c2dc-43d4-b49b-0d43736008b2" providerId="ADAL" clId="{89F241EF-551C-234F-9AE3-26CDC3FE0157}" dt="2022-09-02T15:31:50.861" v="0" actId="20577"/>
          <ac:spMkLst>
            <pc:docMk/>
            <pc:sldMk cId="2097204331" sldId="258"/>
            <ac:spMk id="3" creationId="{2E4D3EEE-42E2-DF83-D206-FD91F4F4F73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A3333-52B4-EA27-567A-A8F39066E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91550A-CFC5-AEDA-0D2E-627D2F51B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725FD-77BA-AE14-F03F-08B61E5AF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84834-36E2-E40F-FC1D-80409659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5E790-714B-4C9F-8E52-2BA40F06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2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EB83-E789-B202-89DA-17E52945D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A8C0-9EFE-BCA4-A1E6-892CE2F97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52892-4127-6551-D597-6C5F6A044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FB6C8-6AA0-477B-685C-1C5CC4DB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D61C3-2CC8-CD50-BBD8-751985486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6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16B872-8CB9-D62D-5036-A91A238A2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46916-7390-6B21-F925-8FC88F497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DE41C-E2FD-3770-1497-2A8278E35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C5BD4-F076-6EA2-4A98-8A120E7B7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ADC2F-E49F-99E7-C1B4-B80F598D2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0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9E62A-BFF6-2224-2640-BC05083F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752F7-B947-D319-D5D8-AF7100560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43085-0795-5EFC-F0D0-8AC82C5A6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EA3FA-25DA-B8D6-8188-737C21CBB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5BCE2-9CAB-64DA-4731-8048A78F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17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511B-654E-CB92-CDDA-0B36BFF7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DDE61-A014-5A57-8F53-CF5381F76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57A19-A612-4777-E76B-3F3AEA635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CDB16-22C2-2D76-80DC-8864C5D3F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3036F-9B34-AB98-567B-12F829F19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1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8B0D5-7B64-EF96-ECB2-7C531766C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139F-27FF-BB88-112E-EC327D05CB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D6EFF-94DA-41CB-A47C-72D850F1F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9FCB4-17E8-6DDB-C249-B8D01DCA9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A48274-9DDD-1D40-7389-0C3042619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8891D-620F-E51C-2360-8011F57BC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F20B-A981-05E7-7E17-FA72DE9E1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913FA-1618-0921-463F-AE37E44A7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7D0D04-2E4B-9030-6492-DCD95AB43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E5BC99-0F79-22B8-4D56-D938E617F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B025BC-416B-6FF2-9536-8DDCE3CFEE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3DAE92-CBF4-0868-D91C-B8B282525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87AE85-AB03-5405-3DF6-4AC6B4A0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32C10E-FE44-CBBD-3B5B-D5F0989D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0EAA1-4399-49F3-C5CE-E4E070642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9CA8CE-00E0-EAF5-53ED-305BD335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CCB3C-8CFB-CBC2-2D4C-90C7B4B32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66A2A2-EE85-8F6E-8FC2-A83BA60D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5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F7B3B1-370B-06CD-A62B-5593DE3E5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42194D-5769-99BB-6F4B-30A9D6EE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85CA2-6B63-F943-4789-7E894816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76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0EDE8-3F3C-F30D-CA2E-C30BB289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CCD78-6FD8-4557-BA78-D820BE94B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F2FFA-84AB-0840-D7CC-CC843AF48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018B9-E5AE-F39C-6BA2-B3949AD99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817C7-EE20-D920-E416-2A29F9EF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4429B-0A5C-F04B-280A-54C06BDB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9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B371-9307-3FD3-54DD-5EC53B585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BB1CD6-DD08-BA6C-40E3-8311B4E8CB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4325AF-7FC7-6D41-964F-CAC2BFE12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9366C-A5F1-A670-C03A-ABF7F7520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AF6F3F-B2AE-B2E1-430B-5CCEE49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74388-E8E3-55CF-8076-ED4389823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3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CB28C-1616-8720-683A-4E01BD5B4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F1227-D6E7-30D8-25E7-6E9F8D7CB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83D43-BCDE-8F51-8B37-3606408B9F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26E9-F620-5847-94AA-8C6319DC4C58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242C4-B65B-BBD8-542D-BF91F60D3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A18D6-B51F-0122-0F28-B8DB3BBDD5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5FE1E-DDA0-AA46-AE93-1A4A07AE9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9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3166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7034B7D5-0314-7014-5047-62BBCE834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091" y="0"/>
            <a:ext cx="12192849" cy="6858478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17D17FB-975C-487E-8519-38E547609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8"/>
            <a:ext cx="6386947" cy="6858478"/>
          </a:xfrm>
          <a:custGeom>
            <a:avLst/>
            <a:gdLst>
              <a:gd name="connsiteX0" fmla="*/ 433167 w 6386947"/>
              <a:gd name="connsiteY0" fmla="*/ 0 h 6858478"/>
              <a:gd name="connsiteX1" fmla="*/ 2138767 w 6386947"/>
              <a:gd name="connsiteY1" fmla="*/ 0 h 6858478"/>
              <a:gd name="connsiteX2" fmla="*/ 3204995 w 6386947"/>
              <a:gd name="connsiteY2" fmla="*/ 0 h 6858478"/>
              <a:gd name="connsiteX3" fmla="*/ 3210572 w 6386947"/>
              <a:gd name="connsiteY3" fmla="*/ 0 h 6858478"/>
              <a:gd name="connsiteX4" fmla="*/ 6386947 w 6386947"/>
              <a:gd name="connsiteY4" fmla="*/ 6858478 h 6858478"/>
              <a:gd name="connsiteX5" fmla="*/ 1832610 w 6386947"/>
              <a:gd name="connsiteY5" fmla="*/ 6858478 h 6858478"/>
              <a:gd name="connsiteX6" fmla="*/ 433167 w 6386947"/>
              <a:gd name="connsiteY6" fmla="*/ 6858478 h 6858478"/>
              <a:gd name="connsiteX7" fmla="*/ 0 w 6386947"/>
              <a:gd name="connsiteY7" fmla="*/ 6858478 h 6858478"/>
              <a:gd name="connsiteX8" fmla="*/ 0 w 6386947"/>
              <a:gd name="connsiteY8" fmla="*/ 478 h 6858478"/>
              <a:gd name="connsiteX9" fmla="*/ 433167 w 6386947"/>
              <a:gd name="connsiteY9" fmla="*/ 478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86947" h="6858478">
                <a:moveTo>
                  <a:pt x="433167" y="0"/>
                </a:moveTo>
                <a:lnTo>
                  <a:pt x="2138767" y="0"/>
                </a:lnTo>
                <a:lnTo>
                  <a:pt x="3204995" y="0"/>
                </a:lnTo>
                <a:lnTo>
                  <a:pt x="3210572" y="0"/>
                </a:lnTo>
                <a:lnTo>
                  <a:pt x="6386947" y="6858478"/>
                </a:lnTo>
                <a:lnTo>
                  <a:pt x="1832610" y="6858478"/>
                </a:lnTo>
                <a:lnTo>
                  <a:pt x="433167" y="6858478"/>
                </a:lnTo>
                <a:lnTo>
                  <a:pt x="0" y="6858478"/>
                </a:lnTo>
                <a:lnTo>
                  <a:pt x="0" y="478"/>
                </a:lnTo>
                <a:lnTo>
                  <a:pt x="433167" y="478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D3EEE-42E2-DF83-D206-FD91F4F4F7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105" y="1979810"/>
            <a:ext cx="3405378" cy="1155525"/>
          </a:xfrm>
        </p:spPr>
        <p:txBody>
          <a:bodyPr anchor="b">
            <a:noAutofit/>
          </a:bodyPr>
          <a:lstStyle/>
          <a:p>
            <a:pPr algn="l"/>
            <a:r>
              <a:rPr lang="en-US" sz="4800" dirty="0">
                <a:latin typeface="COCOGOOSE LETTERPRESS" panose="02000507000000020004" pitchFamily="2" charset="0"/>
              </a:rPr>
              <a:t>New prayer resource</a:t>
            </a:r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F1A5A5A-6F99-C6F0-B660-83322A82E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05" y="5157185"/>
            <a:ext cx="4289971" cy="107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95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3166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picture containing text, newspaper, sign, white goods&#10;&#10;Description automatically generated">
            <a:extLst>
              <a:ext uri="{FF2B5EF4-FFF2-40B4-BE49-F238E27FC236}">
                <a16:creationId xmlns:a16="http://schemas.microsoft.com/office/drawing/2014/main" id="{171490FB-A4B3-B283-B077-46B051C5E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652" y="-170221"/>
            <a:ext cx="9111348" cy="7197963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17D17FB-975C-487E-8519-38E547609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8"/>
            <a:ext cx="6386947" cy="6858478"/>
          </a:xfrm>
          <a:custGeom>
            <a:avLst/>
            <a:gdLst>
              <a:gd name="connsiteX0" fmla="*/ 433167 w 6386947"/>
              <a:gd name="connsiteY0" fmla="*/ 0 h 6858478"/>
              <a:gd name="connsiteX1" fmla="*/ 2138767 w 6386947"/>
              <a:gd name="connsiteY1" fmla="*/ 0 h 6858478"/>
              <a:gd name="connsiteX2" fmla="*/ 3204995 w 6386947"/>
              <a:gd name="connsiteY2" fmla="*/ 0 h 6858478"/>
              <a:gd name="connsiteX3" fmla="*/ 3210572 w 6386947"/>
              <a:gd name="connsiteY3" fmla="*/ 0 h 6858478"/>
              <a:gd name="connsiteX4" fmla="*/ 6386947 w 6386947"/>
              <a:gd name="connsiteY4" fmla="*/ 6858478 h 6858478"/>
              <a:gd name="connsiteX5" fmla="*/ 1832610 w 6386947"/>
              <a:gd name="connsiteY5" fmla="*/ 6858478 h 6858478"/>
              <a:gd name="connsiteX6" fmla="*/ 433167 w 6386947"/>
              <a:gd name="connsiteY6" fmla="*/ 6858478 h 6858478"/>
              <a:gd name="connsiteX7" fmla="*/ 0 w 6386947"/>
              <a:gd name="connsiteY7" fmla="*/ 6858478 h 6858478"/>
              <a:gd name="connsiteX8" fmla="*/ 0 w 6386947"/>
              <a:gd name="connsiteY8" fmla="*/ 478 h 6858478"/>
              <a:gd name="connsiteX9" fmla="*/ 433167 w 6386947"/>
              <a:gd name="connsiteY9" fmla="*/ 478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86947" h="6858478">
                <a:moveTo>
                  <a:pt x="433167" y="0"/>
                </a:moveTo>
                <a:lnTo>
                  <a:pt x="2138767" y="0"/>
                </a:lnTo>
                <a:lnTo>
                  <a:pt x="3204995" y="0"/>
                </a:lnTo>
                <a:lnTo>
                  <a:pt x="3210572" y="0"/>
                </a:lnTo>
                <a:lnTo>
                  <a:pt x="6386947" y="6858478"/>
                </a:lnTo>
                <a:lnTo>
                  <a:pt x="1832610" y="6858478"/>
                </a:lnTo>
                <a:lnTo>
                  <a:pt x="433167" y="6858478"/>
                </a:lnTo>
                <a:lnTo>
                  <a:pt x="0" y="6858478"/>
                </a:lnTo>
                <a:lnTo>
                  <a:pt x="0" y="478"/>
                </a:lnTo>
                <a:lnTo>
                  <a:pt x="433167" y="478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D3EEE-42E2-DF83-D206-FD91F4F4F7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3165" y="1157759"/>
            <a:ext cx="4289970" cy="3670038"/>
          </a:xfrm>
        </p:spPr>
        <p:txBody>
          <a:bodyPr anchor="b">
            <a:noAutofit/>
          </a:bodyPr>
          <a:lstStyle/>
          <a:p>
            <a:pPr algn="l"/>
            <a:r>
              <a:rPr lang="en-US" sz="4800" dirty="0">
                <a:latin typeface="COCOGOOSE LETTERPRESS" panose="02000507000000020004" pitchFamily="2" charset="0"/>
              </a:rPr>
              <a:t>Ideal </a:t>
            </a:r>
            <a:br>
              <a:rPr lang="en-US" sz="4800" dirty="0">
                <a:latin typeface="COCOGOOSE LETTERPRESS" panose="02000507000000020004" pitchFamily="2" charset="0"/>
              </a:rPr>
            </a:br>
            <a:r>
              <a:rPr lang="en-US" sz="4800" dirty="0">
                <a:latin typeface="COCOGOOSE LETTERPRESS" panose="02000507000000020004" pitchFamily="2" charset="0"/>
              </a:rPr>
              <a:t>for small groups,</a:t>
            </a:r>
          </a:p>
          <a:p>
            <a:pPr algn="l"/>
            <a:r>
              <a:rPr lang="en-US" sz="4800" dirty="0">
                <a:latin typeface="COCOGOOSE LETTERPRESS" panose="02000507000000020004" pitchFamily="2" charset="0"/>
              </a:rPr>
              <a:t>families </a:t>
            </a:r>
          </a:p>
          <a:p>
            <a:pPr algn="l"/>
            <a:r>
              <a:rPr lang="en-US" sz="4800" dirty="0">
                <a:latin typeface="COCOGOOSE LETTERPRESS" panose="02000507000000020004" pitchFamily="2" charset="0"/>
              </a:rPr>
              <a:t>and friends</a:t>
            </a:r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F1A5A5A-6F99-C6F0-B660-83322A82E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23" y="5826699"/>
            <a:ext cx="2563728" cy="640933"/>
          </a:xfrm>
          <a:prstGeom prst="rect">
            <a:avLst/>
          </a:prstGeom>
        </p:spPr>
      </p:pic>
      <p:pic>
        <p:nvPicPr>
          <p:cNvPr id="5" name="Picture 4" descr="A picture containing nut, several&#10;&#10;Description automatically generated">
            <a:extLst>
              <a:ext uri="{FF2B5EF4-FFF2-40B4-BE49-F238E27FC236}">
                <a16:creationId xmlns:a16="http://schemas.microsoft.com/office/drawing/2014/main" id="{A54DA7CE-A509-8027-9DF9-7638F262C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2586">
            <a:off x="7340387" y="3203003"/>
            <a:ext cx="4390280" cy="329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1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3166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20732-6A38-2C2A-A917-F167BF2521EC}"/>
              </a:ext>
            </a:extLst>
          </p:cNvPr>
          <p:cNvSpPr/>
          <p:nvPr/>
        </p:nvSpPr>
        <p:spPr>
          <a:xfrm>
            <a:off x="3071446" y="-7488"/>
            <a:ext cx="9120554" cy="6858000"/>
          </a:xfrm>
          <a:prstGeom prst="rect">
            <a:avLst/>
          </a:prstGeom>
          <a:solidFill>
            <a:srgbClr val="E8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17D17FB-975C-487E-8519-38E547609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8"/>
            <a:ext cx="6386947" cy="6858478"/>
          </a:xfrm>
          <a:custGeom>
            <a:avLst/>
            <a:gdLst>
              <a:gd name="connsiteX0" fmla="*/ 433167 w 6386947"/>
              <a:gd name="connsiteY0" fmla="*/ 0 h 6858478"/>
              <a:gd name="connsiteX1" fmla="*/ 2138767 w 6386947"/>
              <a:gd name="connsiteY1" fmla="*/ 0 h 6858478"/>
              <a:gd name="connsiteX2" fmla="*/ 3204995 w 6386947"/>
              <a:gd name="connsiteY2" fmla="*/ 0 h 6858478"/>
              <a:gd name="connsiteX3" fmla="*/ 3210572 w 6386947"/>
              <a:gd name="connsiteY3" fmla="*/ 0 h 6858478"/>
              <a:gd name="connsiteX4" fmla="*/ 6386947 w 6386947"/>
              <a:gd name="connsiteY4" fmla="*/ 6858478 h 6858478"/>
              <a:gd name="connsiteX5" fmla="*/ 1832610 w 6386947"/>
              <a:gd name="connsiteY5" fmla="*/ 6858478 h 6858478"/>
              <a:gd name="connsiteX6" fmla="*/ 433167 w 6386947"/>
              <a:gd name="connsiteY6" fmla="*/ 6858478 h 6858478"/>
              <a:gd name="connsiteX7" fmla="*/ 0 w 6386947"/>
              <a:gd name="connsiteY7" fmla="*/ 6858478 h 6858478"/>
              <a:gd name="connsiteX8" fmla="*/ 0 w 6386947"/>
              <a:gd name="connsiteY8" fmla="*/ 478 h 6858478"/>
              <a:gd name="connsiteX9" fmla="*/ 433167 w 6386947"/>
              <a:gd name="connsiteY9" fmla="*/ 478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86947" h="6858478">
                <a:moveTo>
                  <a:pt x="433167" y="0"/>
                </a:moveTo>
                <a:lnTo>
                  <a:pt x="2138767" y="0"/>
                </a:lnTo>
                <a:lnTo>
                  <a:pt x="3204995" y="0"/>
                </a:lnTo>
                <a:lnTo>
                  <a:pt x="3210572" y="0"/>
                </a:lnTo>
                <a:lnTo>
                  <a:pt x="6386947" y="6858478"/>
                </a:lnTo>
                <a:lnTo>
                  <a:pt x="1832610" y="6858478"/>
                </a:lnTo>
                <a:lnTo>
                  <a:pt x="433167" y="6858478"/>
                </a:lnTo>
                <a:lnTo>
                  <a:pt x="0" y="6858478"/>
                </a:lnTo>
                <a:lnTo>
                  <a:pt x="0" y="478"/>
                </a:lnTo>
                <a:lnTo>
                  <a:pt x="433167" y="478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D3EEE-42E2-DF83-D206-FD91F4F4F7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612" y="1078034"/>
            <a:ext cx="4895580" cy="2858814"/>
          </a:xfrm>
        </p:spPr>
        <p:txBody>
          <a:bodyPr anchor="b">
            <a:noAutofit/>
          </a:bodyPr>
          <a:lstStyle/>
          <a:p>
            <a:pPr algn="l"/>
            <a:r>
              <a:rPr lang="en-US" sz="4800" dirty="0">
                <a:latin typeface="COCOGOOSE LETTERPRESS" panose="02000507000000020004" pitchFamily="2" charset="0"/>
              </a:rPr>
              <a:t>Recipes, </a:t>
            </a:r>
            <a:br>
              <a:rPr lang="en-US" sz="4800" dirty="0">
                <a:latin typeface="COCOGOOSE LETTERPRESS" panose="02000507000000020004" pitchFamily="2" charset="0"/>
              </a:rPr>
            </a:br>
            <a:r>
              <a:rPr lang="en-US" sz="4800" dirty="0">
                <a:latin typeface="COCOGOOSE LETTERPRESS" panose="02000507000000020004" pitchFamily="2" charset="0"/>
              </a:rPr>
              <a:t>info and prayer points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9178FB-EFD9-9DBB-7118-2BA82B5DA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8387">
            <a:off x="5898876" y="779847"/>
            <a:ext cx="5297827" cy="52978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9058750-7B90-39DB-7F8A-160CD07EC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05" y="5157185"/>
            <a:ext cx="4289971" cy="107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204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FBFFFF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COCOGOOSE LETTERPRESS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EU, Senior Designer (Stephen Bazely)</dc:creator>
  <cp:lastModifiedBy>EU, Senior Designer (Stephen Bazely)</cp:lastModifiedBy>
  <cp:revision>1</cp:revision>
  <dcterms:created xsi:type="dcterms:W3CDTF">2022-09-02T14:54:52Z</dcterms:created>
  <dcterms:modified xsi:type="dcterms:W3CDTF">2022-09-02T15:40:25Z</dcterms:modified>
</cp:coreProperties>
</file>