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 r:id="rId5"/>
    <p:sldId id="261" r:id="rId6"/>
    <p:sldId id="260"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AE89E-3452-430C-B019-A7A5F03C7A9E}" v="199" dt="2021-01-19T12:25:23.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67" d="100"/>
          <a:sy n="67" d="100"/>
        </p:scale>
        <p:origin x="1244" y="44"/>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8978D-70C8-46B8-84BB-29931CA95681}" type="datetimeFigureOut">
              <a:rPr lang="en-GB" smtClean="0"/>
              <a:t>17/06/2021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16A30-DE00-4C98-9D6A-A17FFED9A41F}" type="slidenum">
              <a:rPr lang="en-GB" smtClean="0"/>
              <a:t>‹#›</a:t>
            </a:fld>
            <a:endParaRPr lang="en-GB"/>
          </a:p>
        </p:txBody>
      </p:sp>
    </p:spTree>
    <p:extLst>
      <p:ext uri="{BB962C8B-B14F-4D97-AF65-F5344CB8AC3E}">
        <p14:creationId xmlns:p14="http://schemas.microsoft.com/office/powerpoint/2010/main" val="288636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 will be thinking about our world and our place in it. We will hear about how God has been doing amazing things in Africa and then we will fix our eyes upon Jesus as our perfect example of life.</a:t>
            </a:r>
          </a:p>
        </p:txBody>
      </p:sp>
      <p:sp>
        <p:nvSpPr>
          <p:cNvPr id="4" name="Slide Number Placeholder 3"/>
          <p:cNvSpPr>
            <a:spLocks noGrp="1"/>
          </p:cNvSpPr>
          <p:nvPr>
            <p:ph type="sldNum" sz="quarter" idx="5"/>
          </p:nvPr>
        </p:nvSpPr>
        <p:spPr/>
        <p:txBody>
          <a:bodyPr/>
          <a:lstStyle/>
          <a:p>
            <a:fld id="{FB316A30-DE00-4C98-9D6A-A17FFED9A41F}" type="slidenum">
              <a:rPr lang="en-GB" smtClean="0"/>
              <a:t>1</a:t>
            </a:fld>
            <a:endParaRPr lang="en-GB"/>
          </a:p>
        </p:txBody>
      </p:sp>
    </p:spTree>
    <p:extLst>
      <p:ext uri="{BB962C8B-B14F-4D97-AF65-F5344CB8AC3E}">
        <p14:creationId xmlns:p14="http://schemas.microsoft.com/office/powerpoint/2010/main" val="382663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let’s get an update of how the gospel is progressing in Arica. (go through the points on this slide.)</a:t>
            </a:r>
          </a:p>
        </p:txBody>
      </p:sp>
      <p:sp>
        <p:nvSpPr>
          <p:cNvPr id="4" name="Slide Number Placeholder 3"/>
          <p:cNvSpPr>
            <a:spLocks noGrp="1"/>
          </p:cNvSpPr>
          <p:nvPr>
            <p:ph type="sldNum" sz="quarter" idx="5"/>
          </p:nvPr>
        </p:nvSpPr>
        <p:spPr/>
        <p:txBody>
          <a:bodyPr/>
          <a:lstStyle/>
          <a:p>
            <a:fld id="{FB316A30-DE00-4C98-9D6A-A17FFED9A41F}" type="slidenum">
              <a:rPr lang="en-GB" smtClean="0"/>
              <a:t>2</a:t>
            </a:fld>
            <a:endParaRPr lang="en-GB"/>
          </a:p>
        </p:txBody>
      </p:sp>
    </p:spTree>
    <p:extLst>
      <p:ext uri="{BB962C8B-B14F-4D97-AF65-F5344CB8AC3E}">
        <p14:creationId xmlns:p14="http://schemas.microsoft.com/office/powerpoint/2010/main" val="99120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(Beforehand download this video from https://eu.aimint.org/the-unreached-the-mwani/)</a:t>
            </a:r>
          </a:p>
          <a:p>
            <a:r>
              <a:rPr lang="en-GB" dirty="0"/>
              <a:t>We are now going to watch a video that graphically demonstrates some of the challenges to people hearing the gospel in Africa. (watch the video)</a:t>
            </a:r>
          </a:p>
        </p:txBody>
      </p:sp>
      <p:sp>
        <p:nvSpPr>
          <p:cNvPr id="4" name="Slide Number Placeholder 3"/>
          <p:cNvSpPr>
            <a:spLocks noGrp="1"/>
          </p:cNvSpPr>
          <p:nvPr>
            <p:ph type="sldNum" sz="quarter" idx="5"/>
          </p:nvPr>
        </p:nvSpPr>
        <p:spPr/>
        <p:txBody>
          <a:bodyPr/>
          <a:lstStyle/>
          <a:p>
            <a:fld id="{FB316A30-DE00-4C98-9D6A-A17FFED9A41F}" type="slidenum">
              <a:rPr lang="en-GB" smtClean="0"/>
              <a:t>3</a:t>
            </a:fld>
            <a:endParaRPr lang="en-GB"/>
          </a:p>
        </p:txBody>
      </p:sp>
    </p:spTree>
    <p:extLst>
      <p:ext uri="{BB962C8B-B14F-4D97-AF65-F5344CB8AC3E}">
        <p14:creationId xmlns:p14="http://schemas.microsoft.com/office/powerpoint/2010/main" val="278541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together with a couple of other mission agencies have been working with the Mwani for over twenty years​</a:t>
            </a:r>
          </a:p>
          <a:p>
            <a:endParaRPr lang="en-US" dirty="0"/>
          </a:p>
          <a:p>
            <a:r>
              <a:rPr lang="en-US" dirty="0"/>
              <a:t>There has been very few </a:t>
            </a:r>
            <a:r>
              <a:rPr lang="en-US" dirty="0" err="1"/>
              <a:t>Mwanis</a:t>
            </a:r>
            <a:r>
              <a:rPr lang="en-US" dirty="0"/>
              <a:t> that have turned to Christ​</a:t>
            </a:r>
          </a:p>
          <a:p>
            <a:endParaRPr lang="en-US" dirty="0"/>
          </a:p>
          <a:p>
            <a:r>
              <a:rPr lang="en-US" dirty="0"/>
              <a:t>Two years ago a militant Islamic group started fighting, destroying villages and towns and killing many people​</a:t>
            </a:r>
          </a:p>
          <a:p>
            <a:endParaRPr lang="en-US" dirty="0"/>
          </a:p>
          <a:p>
            <a:r>
              <a:rPr lang="en-US" dirty="0"/>
              <a:t>Almost all the Mwani have now fled to refugee camps far away from their homes​</a:t>
            </a:r>
          </a:p>
          <a:p>
            <a:endParaRPr lang="en-US" dirty="0"/>
          </a:p>
          <a:p>
            <a:r>
              <a:rPr lang="en-US" dirty="0"/>
              <a:t>Sometimes it feels that there is very little we can do to help! But our Father hears our prayers. Please pray for mercy on the Mwani that they would turn to him!</a:t>
            </a:r>
            <a:endParaRPr lang="en-GB" dirty="0"/>
          </a:p>
        </p:txBody>
      </p:sp>
      <p:sp>
        <p:nvSpPr>
          <p:cNvPr id="4" name="Slide Number Placeholder 3"/>
          <p:cNvSpPr>
            <a:spLocks noGrp="1"/>
          </p:cNvSpPr>
          <p:nvPr>
            <p:ph type="sldNum" sz="quarter" idx="5"/>
          </p:nvPr>
        </p:nvSpPr>
        <p:spPr/>
        <p:txBody>
          <a:bodyPr/>
          <a:lstStyle/>
          <a:p>
            <a:fld id="{FB316A30-DE00-4C98-9D6A-A17FFED9A41F}" type="slidenum">
              <a:rPr lang="en-GB" smtClean="0"/>
              <a:t>4</a:t>
            </a:fld>
            <a:endParaRPr lang="en-GB"/>
          </a:p>
        </p:txBody>
      </p:sp>
    </p:spTree>
    <p:extLst>
      <p:ext uri="{BB962C8B-B14F-4D97-AF65-F5344CB8AC3E}">
        <p14:creationId xmlns:p14="http://schemas.microsoft.com/office/powerpoint/2010/main" val="291151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would like to make a difference – pray! For more information to help you pray go to eu.aimint.org/get involved/</a:t>
            </a:r>
          </a:p>
        </p:txBody>
      </p:sp>
      <p:sp>
        <p:nvSpPr>
          <p:cNvPr id="4" name="Slide Number Placeholder 3"/>
          <p:cNvSpPr>
            <a:spLocks noGrp="1"/>
          </p:cNvSpPr>
          <p:nvPr>
            <p:ph type="sldNum" sz="quarter" idx="5"/>
          </p:nvPr>
        </p:nvSpPr>
        <p:spPr/>
        <p:txBody>
          <a:bodyPr/>
          <a:lstStyle/>
          <a:p>
            <a:fld id="{FB316A30-DE00-4C98-9D6A-A17FFED9A41F}" type="slidenum">
              <a:rPr lang="en-GB" smtClean="0"/>
              <a:t>5</a:t>
            </a:fld>
            <a:endParaRPr lang="en-GB"/>
          </a:p>
        </p:txBody>
      </p:sp>
    </p:spTree>
    <p:extLst>
      <p:ext uri="{BB962C8B-B14F-4D97-AF65-F5344CB8AC3E}">
        <p14:creationId xmlns:p14="http://schemas.microsoft.com/office/powerpoint/2010/main" val="265630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451BEA7F-0EDF-48B8-BF1E-A37D210E3BC5}"/>
              </a:ext>
            </a:extLst>
          </p:cNvPr>
          <p:cNvGrpSpPr/>
          <p:nvPr userDrawn="1"/>
        </p:nvGrpSpPr>
        <p:grpSpPr>
          <a:xfrm>
            <a:off x="0" y="6601100"/>
            <a:ext cx="9144000" cy="256900"/>
            <a:chOff x="0" y="6601100"/>
            <a:chExt cx="9144000" cy="256900"/>
          </a:xfrm>
        </p:grpSpPr>
        <p:sp>
          <p:nvSpPr>
            <p:cNvPr id="8" name="Rectangle 7">
              <a:extLst>
                <a:ext uri="{FF2B5EF4-FFF2-40B4-BE49-F238E27FC236}">
                  <a16:creationId xmlns:a16="http://schemas.microsoft.com/office/drawing/2014/main" id="{1DB3BB9F-A0AD-422E-903C-06C29159AFF9}"/>
                </a:ext>
              </a:extLst>
            </p:cNvPr>
            <p:cNvSpPr/>
            <p:nvPr/>
          </p:nvSpPr>
          <p:spPr>
            <a:xfrm>
              <a:off x="0" y="6614155"/>
              <a:ext cx="9144000" cy="152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8BE1F8-B170-401C-895C-689D3EB7416F}"/>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5B9BFE9C-FDD3-4526-9523-D6BA74CF4293}"/>
                </a:ext>
              </a:extLst>
            </p:cNvPr>
            <p:cNvCxnSpPr/>
            <p:nvPr/>
          </p:nvCxnSpPr>
          <p:spPr>
            <a:xfrm>
              <a:off x="0" y="66011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89FC9-2888-4BC2-BA9E-BF9F549386D0}"/>
                </a:ext>
              </a:extLst>
            </p:cNvPr>
            <p:cNvCxnSpPr>
              <a:cxnSpLocks/>
            </p:cNvCxnSpPr>
            <p:nvPr/>
          </p:nvCxnSpPr>
          <p:spPr>
            <a:xfrm>
              <a:off x="756447" y="6601100"/>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431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99A21-3755-4B5A-B3D7-4ACBC4897B15}"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8B741B-E01C-4A30-8009-B92524372950}" type="slidenum">
              <a:rPr lang="en-GB" smtClean="0"/>
              <a:t>‹#›</a:t>
            </a:fld>
            <a:endParaRPr lang="en-GB"/>
          </a:p>
        </p:txBody>
      </p:sp>
      <p:grpSp>
        <p:nvGrpSpPr>
          <p:cNvPr id="7" name="Group 6">
            <a:extLst>
              <a:ext uri="{FF2B5EF4-FFF2-40B4-BE49-F238E27FC236}">
                <a16:creationId xmlns:a16="http://schemas.microsoft.com/office/drawing/2014/main" id="{352F7E9A-3CEF-4578-8871-B5D48B16624B}"/>
              </a:ext>
            </a:extLst>
          </p:cNvPr>
          <p:cNvGrpSpPr/>
          <p:nvPr userDrawn="1"/>
        </p:nvGrpSpPr>
        <p:grpSpPr>
          <a:xfrm>
            <a:off x="0" y="6244049"/>
            <a:ext cx="9144000" cy="613951"/>
            <a:chOff x="0" y="6244049"/>
            <a:chExt cx="9144000" cy="613951"/>
          </a:xfrm>
        </p:grpSpPr>
        <p:sp>
          <p:nvSpPr>
            <p:cNvPr id="8" name="Rectangle 7">
              <a:extLst>
                <a:ext uri="{FF2B5EF4-FFF2-40B4-BE49-F238E27FC236}">
                  <a16:creationId xmlns:a16="http://schemas.microsoft.com/office/drawing/2014/main" id="{1A0651E1-B4F8-4B87-9433-233102F39620}"/>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5BC8A30-481A-453A-9E6D-C87A85256A6E}"/>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39BBCFC6-27C3-49AA-9F49-048DC3243FE1}"/>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DAA883-F611-4096-81A9-1C0F9B69ECA5}"/>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0FA8A040-9E26-4021-B2C7-2E289BFC8811}"/>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3" name="Shape 182">
              <a:extLst>
                <a:ext uri="{FF2B5EF4-FFF2-40B4-BE49-F238E27FC236}">
                  <a16:creationId xmlns:a16="http://schemas.microsoft.com/office/drawing/2014/main" id="{3E7881B5-AF35-4733-929F-D32E59D04C8D}"/>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4" name="Graphic 13" descr="Cursor">
              <a:extLst>
                <a:ext uri="{FF2B5EF4-FFF2-40B4-BE49-F238E27FC236}">
                  <a16:creationId xmlns:a16="http://schemas.microsoft.com/office/drawing/2014/main" id="{B9179AFD-3B2C-4761-A55D-432B26D1ED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303692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99A21-3755-4B5A-B3D7-4ACBC4897B15}"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8B741B-E01C-4A30-8009-B92524372950}" type="slidenum">
              <a:rPr lang="en-GB" smtClean="0"/>
              <a:t>‹#›</a:t>
            </a:fld>
            <a:endParaRPr lang="en-GB"/>
          </a:p>
        </p:txBody>
      </p:sp>
      <p:grpSp>
        <p:nvGrpSpPr>
          <p:cNvPr id="7" name="Group 6">
            <a:extLst>
              <a:ext uri="{FF2B5EF4-FFF2-40B4-BE49-F238E27FC236}">
                <a16:creationId xmlns:a16="http://schemas.microsoft.com/office/drawing/2014/main" id="{93449E30-7808-4E06-8CCE-E6CC698A8E0A}"/>
              </a:ext>
            </a:extLst>
          </p:cNvPr>
          <p:cNvGrpSpPr/>
          <p:nvPr userDrawn="1"/>
        </p:nvGrpSpPr>
        <p:grpSpPr>
          <a:xfrm>
            <a:off x="0" y="6244049"/>
            <a:ext cx="9144000" cy="613951"/>
            <a:chOff x="0" y="6244049"/>
            <a:chExt cx="9144000" cy="613951"/>
          </a:xfrm>
        </p:grpSpPr>
        <p:sp>
          <p:nvSpPr>
            <p:cNvPr id="8" name="Rectangle 7">
              <a:extLst>
                <a:ext uri="{FF2B5EF4-FFF2-40B4-BE49-F238E27FC236}">
                  <a16:creationId xmlns:a16="http://schemas.microsoft.com/office/drawing/2014/main" id="{C892531C-93F9-47E7-99B9-3D1DB82C8FA3}"/>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444DCD7-922D-44FA-B930-D41E131E6E26}"/>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1A52D7B9-79DA-47E1-9619-1826520D15F5}"/>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29E073-5F89-4978-9D71-1481BE425215}"/>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E386CC84-6858-46C5-AC07-41F5E6ACF1A5}"/>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3" name="Shape 182">
              <a:extLst>
                <a:ext uri="{FF2B5EF4-FFF2-40B4-BE49-F238E27FC236}">
                  <a16:creationId xmlns:a16="http://schemas.microsoft.com/office/drawing/2014/main" id="{43A8A5BE-C537-4BBE-9073-FC2FE4BB624A}"/>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4" name="Graphic 13" descr="Cursor">
              <a:extLst>
                <a:ext uri="{FF2B5EF4-FFF2-40B4-BE49-F238E27FC236}">
                  <a16:creationId xmlns:a16="http://schemas.microsoft.com/office/drawing/2014/main" id="{74D3707E-F22E-4313-A485-1BF038B6C22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196610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98949"/>
          </a:xfrm>
        </p:spPr>
        <p:txBody>
          <a:bodyPr/>
          <a:lstStyle>
            <a:lvl1pPr>
              <a:defRPr b="1">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28650" y="1544129"/>
            <a:ext cx="7886700" cy="46084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03CB4937-FBDD-41E3-B5C2-CEE6343CF17A}"/>
              </a:ext>
            </a:extLst>
          </p:cNvPr>
          <p:cNvGrpSpPr/>
          <p:nvPr userDrawn="1"/>
        </p:nvGrpSpPr>
        <p:grpSpPr>
          <a:xfrm>
            <a:off x="0" y="6244049"/>
            <a:ext cx="9144000" cy="613951"/>
            <a:chOff x="0" y="6244049"/>
            <a:chExt cx="9144000" cy="613951"/>
          </a:xfrm>
        </p:grpSpPr>
        <p:sp>
          <p:nvSpPr>
            <p:cNvPr id="16" name="Rectangle 15">
              <a:extLst>
                <a:ext uri="{FF2B5EF4-FFF2-40B4-BE49-F238E27FC236}">
                  <a16:creationId xmlns:a16="http://schemas.microsoft.com/office/drawing/2014/main" id="{4AAAB3BD-504C-400E-9F9C-1861C2CFA745}"/>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AA7E284-B596-4C6D-AFAF-AD1A85F0DFEB}"/>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1A863E44-1FFF-4F91-922D-5BD686254B2E}"/>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77BFB8-2275-4B19-889A-31FADECE730B}"/>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ipart&#10;&#10;Description automatically generated">
              <a:extLst>
                <a:ext uri="{FF2B5EF4-FFF2-40B4-BE49-F238E27FC236}">
                  <a16:creationId xmlns:a16="http://schemas.microsoft.com/office/drawing/2014/main" id="{19F269DB-F579-4F33-97C9-CB017D1123A4}"/>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21" name="Shape 182">
              <a:extLst>
                <a:ext uri="{FF2B5EF4-FFF2-40B4-BE49-F238E27FC236}">
                  <a16:creationId xmlns:a16="http://schemas.microsoft.com/office/drawing/2014/main" id="{00CC9CE6-39CB-42D5-9AC0-63634DA35788}"/>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22" name="Graphic 21" descr="Cursor">
              <a:extLst>
                <a:ext uri="{FF2B5EF4-FFF2-40B4-BE49-F238E27FC236}">
                  <a16:creationId xmlns:a16="http://schemas.microsoft.com/office/drawing/2014/main" id="{2E133AF6-65F5-446D-A243-4006B6EB57A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43009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a:extLst>
              <a:ext uri="{FF2B5EF4-FFF2-40B4-BE49-F238E27FC236}">
                <a16:creationId xmlns:a16="http://schemas.microsoft.com/office/drawing/2014/main" id="{C87907D7-163C-4502-B632-F6E33FA9485A}"/>
              </a:ext>
            </a:extLst>
          </p:cNvPr>
          <p:cNvGrpSpPr/>
          <p:nvPr userDrawn="1"/>
        </p:nvGrpSpPr>
        <p:grpSpPr>
          <a:xfrm>
            <a:off x="0" y="6601100"/>
            <a:ext cx="9144000" cy="256900"/>
            <a:chOff x="0" y="6601100"/>
            <a:chExt cx="9144000" cy="256900"/>
          </a:xfrm>
        </p:grpSpPr>
        <p:sp>
          <p:nvSpPr>
            <p:cNvPr id="8" name="Rectangle 7">
              <a:extLst>
                <a:ext uri="{FF2B5EF4-FFF2-40B4-BE49-F238E27FC236}">
                  <a16:creationId xmlns:a16="http://schemas.microsoft.com/office/drawing/2014/main" id="{903EC381-FB62-4DAE-A36F-64D40599DF35}"/>
                </a:ext>
              </a:extLst>
            </p:cNvPr>
            <p:cNvSpPr/>
            <p:nvPr/>
          </p:nvSpPr>
          <p:spPr>
            <a:xfrm>
              <a:off x="0" y="6614155"/>
              <a:ext cx="9144000" cy="152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706F44D-CB1E-4808-8518-E31603B7FEDE}"/>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7308A347-03AD-4A92-A505-CC2C2F2731F5}"/>
                </a:ext>
              </a:extLst>
            </p:cNvPr>
            <p:cNvCxnSpPr/>
            <p:nvPr/>
          </p:nvCxnSpPr>
          <p:spPr>
            <a:xfrm>
              <a:off x="0" y="66011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8A9DD7-49A0-407C-A1F8-17784837C501}"/>
                </a:ext>
              </a:extLst>
            </p:cNvPr>
            <p:cNvCxnSpPr>
              <a:cxnSpLocks/>
            </p:cNvCxnSpPr>
            <p:nvPr/>
          </p:nvCxnSpPr>
          <p:spPr>
            <a:xfrm>
              <a:off x="756447" y="6601100"/>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5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535503"/>
            <a:ext cx="3886200" cy="461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35503"/>
            <a:ext cx="3886200" cy="4617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B0ABCC2B-7627-4398-A396-4937E4842703}"/>
              </a:ext>
            </a:extLst>
          </p:cNvPr>
          <p:cNvGrpSpPr/>
          <p:nvPr userDrawn="1"/>
        </p:nvGrpSpPr>
        <p:grpSpPr>
          <a:xfrm>
            <a:off x="0" y="6244049"/>
            <a:ext cx="9144000" cy="613951"/>
            <a:chOff x="0" y="6244049"/>
            <a:chExt cx="9144000" cy="613951"/>
          </a:xfrm>
        </p:grpSpPr>
        <p:sp>
          <p:nvSpPr>
            <p:cNvPr id="9" name="Rectangle 8">
              <a:extLst>
                <a:ext uri="{FF2B5EF4-FFF2-40B4-BE49-F238E27FC236}">
                  <a16:creationId xmlns:a16="http://schemas.microsoft.com/office/drawing/2014/main" id="{B9470963-0210-4C9B-8FCA-CAF1E2D1CB68}"/>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CFA443C-E61D-4573-9AFE-2197F44151EA}"/>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3EF61167-9FED-4A15-BCEA-33F546C147F3}"/>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80FBDE-3353-473E-A41F-11D5AB4B131F}"/>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8E013619-876A-4400-94F0-4AAA048055FF}"/>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4" name="Shape 182">
              <a:extLst>
                <a:ext uri="{FF2B5EF4-FFF2-40B4-BE49-F238E27FC236}">
                  <a16:creationId xmlns:a16="http://schemas.microsoft.com/office/drawing/2014/main" id="{4612EC30-D04A-4C67-BDE3-94EEEE52C12A}"/>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5" name="Graphic 14" descr="Cursor">
              <a:extLst>
                <a:ext uri="{FF2B5EF4-FFF2-40B4-BE49-F238E27FC236}">
                  <a16:creationId xmlns:a16="http://schemas.microsoft.com/office/drawing/2014/main" id="{26572424-64A0-441A-83A9-568CA311569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
        <p:nvSpPr>
          <p:cNvPr id="16" name="Title 1">
            <a:extLst>
              <a:ext uri="{FF2B5EF4-FFF2-40B4-BE49-F238E27FC236}">
                <a16:creationId xmlns:a16="http://schemas.microsoft.com/office/drawing/2014/main" id="{D098865B-50EC-4EA8-9483-23C9B8486A6C}"/>
              </a:ext>
            </a:extLst>
          </p:cNvPr>
          <p:cNvSpPr>
            <a:spLocks noGrp="1"/>
          </p:cNvSpPr>
          <p:nvPr>
            <p:ph type="title"/>
          </p:nvPr>
        </p:nvSpPr>
        <p:spPr>
          <a:xfrm>
            <a:off x="628650" y="365126"/>
            <a:ext cx="7886700" cy="998949"/>
          </a:xfrm>
        </p:spPr>
        <p:txBody>
          <a:bodyPr/>
          <a:lstStyle>
            <a:lvl1pPr>
              <a:defRPr b="1">
                <a:latin typeface="+mj-lt"/>
              </a:defRPr>
            </a:lvl1pPr>
          </a:lstStyle>
          <a:p>
            <a:r>
              <a:rPr lang="en-US" dirty="0"/>
              <a:t>Click to edit Master title style</a:t>
            </a:r>
          </a:p>
        </p:txBody>
      </p:sp>
    </p:spTree>
    <p:extLst>
      <p:ext uri="{BB962C8B-B14F-4D97-AF65-F5344CB8AC3E}">
        <p14:creationId xmlns:p14="http://schemas.microsoft.com/office/powerpoint/2010/main" val="366453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CE41B6D4-A32E-4C44-B566-DFF7B2E6B332}"/>
              </a:ext>
            </a:extLst>
          </p:cNvPr>
          <p:cNvGrpSpPr/>
          <p:nvPr userDrawn="1"/>
        </p:nvGrpSpPr>
        <p:grpSpPr>
          <a:xfrm>
            <a:off x="0" y="6244049"/>
            <a:ext cx="9144000" cy="613951"/>
            <a:chOff x="0" y="6244049"/>
            <a:chExt cx="9144000" cy="613951"/>
          </a:xfrm>
        </p:grpSpPr>
        <p:sp>
          <p:nvSpPr>
            <p:cNvPr id="11" name="Rectangle 10">
              <a:extLst>
                <a:ext uri="{FF2B5EF4-FFF2-40B4-BE49-F238E27FC236}">
                  <a16:creationId xmlns:a16="http://schemas.microsoft.com/office/drawing/2014/main" id="{F45A4348-06A0-4913-A901-EA4EDBD0986E}"/>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2EDD2B8-FC27-4936-95CF-26F3108A7461}"/>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4C7E6A4C-9295-430C-B3BD-3D4294617BF9}"/>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FBF30C-D6A4-4ECE-914D-DD3C8246F7A3}"/>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clipart&#10;&#10;Description automatically generated">
              <a:extLst>
                <a:ext uri="{FF2B5EF4-FFF2-40B4-BE49-F238E27FC236}">
                  <a16:creationId xmlns:a16="http://schemas.microsoft.com/office/drawing/2014/main" id="{CD0484E3-8E35-48F8-8E63-F5C72360DAC0}"/>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6" name="Shape 182">
              <a:extLst>
                <a:ext uri="{FF2B5EF4-FFF2-40B4-BE49-F238E27FC236}">
                  <a16:creationId xmlns:a16="http://schemas.microsoft.com/office/drawing/2014/main" id="{72F2042F-77AE-48E2-B40A-29435884C57D}"/>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7" name="Graphic 16" descr="Cursor">
              <a:extLst>
                <a:ext uri="{FF2B5EF4-FFF2-40B4-BE49-F238E27FC236}">
                  <a16:creationId xmlns:a16="http://schemas.microsoft.com/office/drawing/2014/main" id="{5AEC6AE6-7C82-4218-BEBA-832FACE81B1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35773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AA9BC8-C08B-42C9-A8B9-C47085C24C2C}"/>
              </a:ext>
            </a:extLst>
          </p:cNvPr>
          <p:cNvGrpSpPr/>
          <p:nvPr userDrawn="1"/>
        </p:nvGrpSpPr>
        <p:grpSpPr>
          <a:xfrm>
            <a:off x="0" y="6244049"/>
            <a:ext cx="9144000" cy="613951"/>
            <a:chOff x="0" y="6244049"/>
            <a:chExt cx="9144000" cy="613951"/>
          </a:xfrm>
        </p:grpSpPr>
        <p:sp>
          <p:nvSpPr>
            <p:cNvPr id="7" name="Rectangle 6">
              <a:extLst>
                <a:ext uri="{FF2B5EF4-FFF2-40B4-BE49-F238E27FC236}">
                  <a16:creationId xmlns:a16="http://schemas.microsoft.com/office/drawing/2014/main" id="{28BE7312-B647-413C-B8AB-A8196CE89C10}"/>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211B373-70AE-4E2E-85A7-CC47F6F45867}"/>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A506EAF1-5924-4E12-B431-08D5DEE94B51}"/>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791EB1-C206-42AA-8561-2DAD04DB48A3}"/>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10;&#10;Description automatically generated">
              <a:extLst>
                <a:ext uri="{FF2B5EF4-FFF2-40B4-BE49-F238E27FC236}">
                  <a16:creationId xmlns:a16="http://schemas.microsoft.com/office/drawing/2014/main" id="{25F57DDA-5453-440E-96B8-09ED2345BA06}"/>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2" name="Shape 182">
              <a:extLst>
                <a:ext uri="{FF2B5EF4-FFF2-40B4-BE49-F238E27FC236}">
                  <a16:creationId xmlns:a16="http://schemas.microsoft.com/office/drawing/2014/main" id="{B05B23E3-4CF9-4730-83E8-BE9EADFCE21D}"/>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3" name="Graphic 12" descr="Cursor">
              <a:extLst>
                <a:ext uri="{FF2B5EF4-FFF2-40B4-BE49-F238E27FC236}">
                  <a16:creationId xmlns:a16="http://schemas.microsoft.com/office/drawing/2014/main" id="{6392345D-D475-41A8-8F5D-EE28A3B8AF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
        <p:nvSpPr>
          <p:cNvPr id="14" name="Title 1">
            <a:extLst>
              <a:ext uri="{FF2B5EF4-FFF2-40B4-BE49-F238E27FC236}">
                <a16:creationId xmlns:a16="http://schemas.microsoft.com/office/drawing/2014/main" id="{37473F36-FD34-4096-AFC6-63FB7ABA616D}"/>
              </a:ext>
            </a:extLst>
          </p:cNvPr>
          <p:cNvSpPr>
            <a:spLocks noGrp="1"/>
          </p:cNvSpPr>
          <p:nvPr>
            <p:ph type="title"/>
          </p:nvPr>
        </p:nvSpPr>
        <p:spPr>
          <a:xfrm>
            <a:off x="628650" y="365126"/>
            <a:ext cx="7886700" cy="998949"/>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5376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4916C9E-7827-42D8-A89C-3116105C6948}"/>
              </a:ext>
            </a:extLst>
          </p:cNvPr>
          <p:cNvGrpSpPr/>
          <p:nvPr userDrawn="1"/>
        </p:nvGrpSpPr>
        <p:grpSpPr>
          <a:xfrm>
            <a:off x="0" y="6244049"/>
            <a:ext cx="9144000" cy="613951"/>
            <a:chOff x="0" y="6244049"/>
            <a:chExt cx="9144000" cy="613951"/>
          </a:xfrm>
        </p:grpSpPr>
        <p:sp>
          <p:nvSpPr>
            <p:cNvPr id="6" name="Rectangle 5">
              <a:extLst>
                <a:ext uri="{FF2B5EF4-FFF2-40B4-BE49-F238E27FC236}">
                  <a16:creationId xmlns:a16="http://schemas.microsoft.com/office/drawing/2014/main" id="{CEFCD6DC-4A4A-44B1-976C-BA9C859BAF9A}"/>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93FEAF9-A22D-4DB6-A855-3F6C1BF5571D}"/>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85CBED4A-5992-4CC8-ADFF-0C78DD3F3C91}"/>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FABC63-5795-49E0-90B1-84436350E093}"/>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id="{7CCAAD0C-3708-46BF-AD5F-46AACC284A41}"/>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1" name="Shape 182">
              <a:extLst>
                <a:ext uri="{FF2B5EF4-FFF2-40B4-BE49-F238E27FC236}">
                  <a16:creationId xmlns:a16="http://schemas.microsoft.com/office/drawing/2014/main" id="{D8937BA4-265A-4B56-A132-E66273CB89E7}"/>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2" name="Graphic 11" descr="Cursor">
              <a:extLst>
                <a:ext uri="{FF2B5EF4-FFF2-40B4-BE49-F238E27FC236}">
                  <a16:creationId xmlns:a16="http://schemas.microsoft.com/office/drawing/2014/main" id="{7CCFA337-7321-4476-94D3-1575523632E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413205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9CEF6D11-B28A-4298-B584-2182F187CF7D}"/>
              </a:ext>
            </a:extLst>
          </p:cNvPr>
          <p:cNvGrpSpPr/>
          <p:nvPr userDrawn="1"/>
        </p:nvGrpSpPr>
        <p:grpSpPr>
          <a:xfrm>
            <a:off x="0" y="6244049"/>
            <a:ext cx="9144000" cy="613951"/>
            <a:chOff x="0" y="6244049"/>
            <a:chExt cx="9144000" cy="613951"/>
          </a:xfrm>
        </p:grpSpPr>
        <p:sp>
          <p:nvSpPr>
            <p:cNvPr id="9" name="Rectangle 8">
              <a:extLst>
                <a:ext uri="{FF2B5EF4-FFF2-40B4-BE49-F238E27FC236}">
                  <a16:creationId xmlns:a16="http://schemas.microsoft.com/office/drawing/2014/main" id="{4B5EAB20-9992-4B57-BE2B-6A1CC83EC433}"/>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5E8F3DF-BCF9-4D22-80E7-20E0B64ACA6B}"/>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50C2D333-1FE6-4A4E-BF09-B1D390D6DAD4}"/>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ED15E4-C962-47C1-9A89-4B9B529AE70F}"/>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20A719EE-A601-4F30-BED5-828FFED11310}"/>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4" name="Shape 182">
              <a:extLst>
                <a:ext uri="{FF2B5EF4-FFF2-40B4-BE49-F238E27FC236}">
                  <a16:creationId xmlns:a16="http://schemas.microsoft.com/office/drawing/2014/main" id="{6A3DFB51-DB9E-4DE2-B5AF-1CF48477D8E1}"/>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5" name="Graphic 14" descr="Cursor">
              <a:extLst>
                <a:ext uri="{FF2B5EF4-FFF2-40B4-BE49-F238E27FC236}">
                  <a16:creationId xmlns:a16="http://schemas.microsoft.com/office/drawing/2014/main" id="{9365B05B-80EB-4304-9EF5-C2F1463B485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224076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70653D92-1F06-452A-94D1-2367BEF90A4E}"/>
              </a:ext>
            </a:extLst>
          </p:cNvPr>
          <p:cNvGrpSpPr/>
          <p:nvPr userDrawn="1"/>
        </p:nvGrpSpPr>
        <p:grpSpPr>
          <a:xfrm>
            <a:off x="0" y="6244049"/>
            <a:ext cx="9144000" cy="613951"/>
            <a:chOff x="0" y="6244049"/>
            <a:chExt cx="9144000" cy="613951"/>
          </a:xfrm>
        </p:grpSpPr>
        <p:sp>
          <p:nvSpPr>
            <p:cNvPr id="9" name="Rectangle 8">
              <a:extLst>
                <a:ext uri="{FF2B5EF4-FFF2-40B4-BE49-F238E27FC236}">
                  <a16:creationId xmlns:a16="http://schemas.microsoft.com/office/drawing/2014/main" id="{BEF0041A-7F51-476B-ACCD-429D76554A3A}"/>
                </a:ext>
              </a:extLst>
            </p:cNvPr>
            <p:cNvSpPr/>
            <p:nvPr/>
          </p:nvSpPr>
          <p:spPr>
            <a:xfrm>
              <a:off x="0" y="6244049"/>
              <a:ext cx="9144000" cy="52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777A29-6301-4FAC-A8BC-6400680FAA44}"/>
                </a:ext>
              </a:extLst>
            </p:cNvPr>
            <p:cNvSpPr/>
            <p:nvPr/>
          </p:nvSpPr>
          <p:spPr>
            <a:xfrm>
              <a:off x="0" y="6705600"/>
              <a:ext cx="9144000" cy="152400"/>
            </a:xfrm>
            <a:prstGeom prst="rect">
              <a:avLst/>
            </a:prstGeom>
            <a:solidFill>
              <a:srgbClr val="E95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5EFBE59A-2F83-4618-8B14-7EC55601C9DB}"/>
                </a:ext>
              </a:extLst>
            </p:cNvPr>
            <p:cNvCxnSpPr/>
            <p:nvPr/>
          </p:nvCxnSpPr>
          <p:spPr>
            <a:xfrm>
              <a:off x="0" y="624404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7632FB-5535-4D30-B88F-B4AEBAE92ED5}"/>
                </a:ext>
              </a:extLst>
            </p:cNvPr>
            <p:cNvCxnSpPr>
              <a:cxnSpLocks/>
            </p:cNvCxnSpPr>
            <p:nvPr/>
          </p:nvCxnSpPr>
          <p:spPr>
            <a:xfrm>
              <a:off x="756447" y="6244049"/>
              <a:ext cx="1333500" cy="0"/>
            </a:xfrm>
            <a:prstGeom prst="line">
              <a:avLst/>
            </a:prstGeom>
            <a:ln w="57150">
              <a:solidFill>
                <a:srgbClr val="E95B3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A70581DD-24B1-4F38-8213-83B2565421AE}"/>
                </a:ext>
              </a:extLst>
            </p:cNvPr>
            <p:cNvPicPr>
              <a:picLocks noChangeAspect="1"/>
            </p:cNvPicPr>
            <p:nvPr/>
          </p:nvPicPr>
          <p:blipFill>
            <a:blip r:embed="rId2"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6447" y="6331865"/>
              <a:ext cx="1333500" cy="331598"/>
            </a:xfrm>
            <a:prstGeom prst="rect">
              <a:avLst/>
            </a:prstGeom>
          </p:spPr>
        </p:pic>
        <p:sp>
          <p:nvSpPr>
            <p:cNvPr id="14" name="Shape 182">
              <a:extLst>
                <a:ext uri="{FF2B5EF4-FFF2-40B4-BE49-F238E27FC236}">
                  <a16:creationId xmlns:a16="http://schemas.microsoft.com/office/drawing/2014/main" id="{3321B258-3E14-4ED2-9FE2-1939A57A2B44}"/>
                </a:ext>
              </a:extLst>
            </p:cNvPr>
            <p:cNvSpPr/>
            <p:nvPr/>
          </p:nvSpPr>
          <p:spPr>
            <a:xfrm>
              <a:off x="7058949" y="6315882"/>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r>
                <a:rPr sz="1700" dirty="0">
                  <a:solidFill>
                    <a:schemeClr val="tx1">
                      <a:lumMod val="65000"/>
                      <a:lumOff val="35000"/>
                    </a:schemeClr>
                  </a:solidFill>
                  <a:latin typeface="Proxima Nova Rg" panose="02000506030000020004" pitchFamily="50" charset="0"/>
                </a:rPr>
                <a:t>eu.aimint.org</a:t>
              </a:r>
            </a:p>
          </p:txBody>
        </p:sp>
        <p:pic>
          <p:nvPicPr>
            <p:cNvPr id="15" name="Graphic 14" descr="Cursor">
              <a:extLst>
                <a:ext uri="{FF2B5EF4-FFF2-40B4-BE49-F238E27FC236}">
                  <a16:creationId xmlns:a16="http://schemas.microsoft.com/office/drawing/2014/main" id="{A3767870-19C1-4D5D-9D57-8CE751B8A20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4907">
              <a:off x="6747645" y="6287550"/>
              <a:ext cx="396000" cy="396000"/>
            </a:xfrm>
            <a:prstGeom prst="rect">
              <a:avLst/>
            </a:prstGeom>
          </p:spPr>
        </p:pic>
      </p:grpSp>
    </p:spTree>
    <p:extLst>
      <p:ext uri="{BB962C8B-B14F-4D97-AF65-F5344CB8AC3E}">
        <p14:creationId xmlns:p14="http://schemas.microsoft.com/office/powerpoint/2010/main" val="34967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9A21-3755-4B5A-B3D7-4ACBC4897B15}" type="datetimeFigureOut">
              <a:rPr lang="en-GB" smtClean="0"/>
              <a:t>17/06/2021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B741B-E01C-4A30-8009-B92524372950}" type="slidenum">
              <a:rPr lang="en-GB" smtClean="0"/>
              <a:t>‹#›</a:t>
            </a:fld>
            <a:endParaRPr lang="en-GB"/>
          </a:p>
        </p:txBody>
      </p:sp>
    </p:spTree>
    <p:extLst>
      <p:ext uri="{BB962C8B-B14F-4D97-AF65-F5344CB8AC3E}">
        <p14:creationId xmlns:p14="http://schemas.microsoft.com/office/powerpoint/2010/main" val="420176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8228FBD-A0FF-4396-80BA-405E74DD5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964" y="785938"/>
            <a:ext cx="5148072" cy="1280160"/>
          </a:xfrm>
          <a:prstGeom prst="rect">
            <a:avLst/>
          </a:prstGeom>
        </p:spPr>
      </p:pic>
      <p:sp>
        <p:nvSpPr>
          <p:cNvPr id="43" name="Shape 182">
            <a:extLst>
              <a:ext uri="{FF2B5EF4-FFF2-40B4-BE49-F238E27FC236}">
                <a16:creationId xmlns:a16="http://schemas.microsoft.com/office/drawing/2014/main" id="{8A426552-A2A2-49FE-A12F-DADEF43B9C87}"/>
              </a:ext>
            </a:extLst>
          </p:cNvPr>
          <p:cNvSpPr/>
          <p:nvPr/>
        </p:nvSpPr>
        <p:spPr>
          <a:xfrm>
            <a:off x="6598418" y="5311210"/>
            <a:ext cx="1406539"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pPr algn="ctr"/>
            <a:r>
              <a:rPr sz="1700" dirty="0">
                <a:solidFill>
                  <a:schemeClr val="bg1"/>
                </a:solidFill>
                <a:latin typeface="Proxima Nova Rg" panose="02000506030000020004" pitchFamily="50" charset="0"/>
              </a:rPr>
              <a:t>eu.aimint.org</a:t>
            </a:r>
          </a:p>
        </p:txBody>
      </p:sp>
      <p:cxnSp>
        <p:nvCxnSpPr>
          <p:cNvPr id="51" name="Straight Connector 50">
            <a:extLst>
              <a:ext uri="{FF2B5EF4-FFF2-40B4-BE49-F238E27FC236}">
                <a16:creationId xmlns:a16="http://schemas.microsoft.com/office/drawing/2014/main" id="{71A90E3F-9ECA-4CF9-94C2-6D7D6DA07A86}"/>
              </a:ext>
            </a:extLst>
          </p:cNvPr>
          <p:cNvCxnSpPr>
            <a:cxnSpLocks/>
          </p:cNvCxnSpPr>
          <p:nvPr/>
        </p:nvCxnSpPr>
        <p:spPr>
          <a:xfrm>
            <a:off x="2089947" y="3241755"/>
            <a:ext cx="1333500" cy="0"/>
          </a:xfrm>
          <a:prstGeom prst="line">
            <a:avLst/>
          </a:prstGeom>
          <a:ln w="38100">
            <a:solidFill>
              <a:srgbClr val="E95B30"/>
            </a:solidFill>
          </a:ln>
        </p:spPr>
        <p:style>
          <a:lnRef idx="1">
            <a:schemeClr val="accent1"/>
          </a:lnRef>
          <a:fillRef idx="0">
            <a:schemeClr val="accent1"/>
          </a:fillRef>
          <a:effectRef idx="0">
            <a:schemeClr val="accent1"/>
          </a:effectRef>
          <a:fontRef idx="minor">
            <a:schemeClr val="tx1"/>
          </a:fontRef>
        </p:style>
      </p:cxnSp>
      <p:sp>
        <p:nvSpPr>
          <p:cNvPr id="56" name="Shape 179">
            <a:extLst>
              <a:ext uri="{FF2B5EF4-FFF2-40B4-BE49-F238E27FC236}">
                <a16:creationId xmlns:a16="http://schemas.microsoft.com/office/drawing/2014/main" id="{48320B2B-50EF-44DD-9DFA-CE09F4166A03}"/>
              </a:ext>
            </a:extLst>
          </p:cNvPr>
          <p:cNvSpPr/>
          <p:nvPr/>
        </p:nvSpPr>
        <p:spPr>
          <a:xfrm>
            <a:off x="1216693" y="5311210"/>
            <a:ext cx="1328890" cy="36420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1500"/>
              </a:spcBef>
              <a:defRPr sz="2500" b="1">
                <a:solidFill>
                  <a:srgbClr val="FFFFFF"/>
                </a:solidFill>
                <a:latin typeface="+mj-lt"/>
                <a:ea typeface="+mj-ea"/>
                <a:cs typeface="+mj-cs"/>
                <a:sym typeface="Helvetica"/>
              </a:defRPr>
            </a:lvl1pPr>
          </a:lstStyle>
          <a:p>
            <a:pPr algn="ctr"/>
            <a:r>
              <a:rPr sz="1700" dirty="0">
                <a:solidFill>
                  <a:schemeClr val="bg1"/>
                </a:solidFill>
                <a:latin typeface="Proxima Nova Rg" panose="02000506030000020004" pitchFamily="50" charset="0"/>
              </a:rPr>
              <a:t>@aimeurope</a:t>
            </a:r>
          </a:p>
        </p:txBody>
      </p:sp>
      <p:sp>
        <p:nvSpPr>
          <p:cNvPr id="57" name="Shape 180">
            <a:extLst>
              <a:ext uri="{FF2B5EF4-FFF2-40B4-BE49-F238E27FC236}">
                <a16:creationId xmlns:a16="http://schemas.microsoft.com/office/drawing/2014/main" id="{A49EFFFD-AFCD-4A74-91E1-2A65A8847019}"/>
              </a:ext>
            </a:extLst>
          </p:cNvPr>
          <p:cNvSpPr/>
          <p:nvPr/>
        </p:nvSpPr>
        <p:spPr>
          <a:xfrm>
            <a:off x="3585219" y="5311210"/>
            <a:ext cx="1973564" cy="3642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spcBef>
                <a:spcPts val="1500"/>
              </a:spcBef>
              <a:defRPr sz="2500" b="1">
                <a:solidFill>
                  <a:srgbClr val="FFFFFF"/>
                </a:solidFill>
                <a:latin typeface="+mj-lt"/>
                <a:ea typeface="+mj-ea"/>
                <a:cs typeface="+mj-cs"/>
                <a:sym typeface="Helvetica"/>
              </a:defRPr>
            </a:lvl1pPr>
          </a:lstStyle>
          <a:p>
            <a:pPr algn="ctr"/>
            <a:r>
              <a:rPr sz="1700" dirty="0">
                <a:solidFill>
                  <a:schemeClr val="bg1"/>
                </a:solidFill>
                <a:latin typeface="Proxima Nova Rg" panose="02000506030000020004" pitchFamily="50" charset="0"/>
              </a:rPr>
              <a:t>fb.com/</a:t>
            </a:r>
            <a:r>
              <a:rPr sz="1700" dirty="0" err="1">
                <a:solidFill>
                  <a:schemeClr val="bg1"/>
                </a:solidFill>
                <a:latin typeface="Proxima Nova Rg" panose="02000506030000020004" pitchFamily="50" charset="0"/>
              </a:rPr>
              <a:t>aimeurope</a:t>
            </a:r>
            <a:endParaRPr sz="1700" dirty="0">
              <a:solidFill>
                <a:schemeClr val="bg1"/>
              </a:solidFill>
              <a:latin typeface="Proxima Nova Rg" panose="02000506030000020004" pitchFamily="50" charset="0"/>
            </a:endParaRPr>
          </a:p>
        </p:txBody>
      </p:sp>
      <p:pic>
        <p:nvPicPr>
          <p:cNvPr id="65" name="twitter.png">
            <a:extLst>
              <a:ext uri="{FF2B5EF4-FFF2-40B4-BE49-F238E27FC236}">
                <a16:creationId xmlns:a16="http://schemas.microsoft.com/office/drawing/2014/main" id="{C3928BCF-8837-468F-8024-5B4B75D8BA38}"/>
              </a:ext>
            </a:extLst>
          </p:cNvPr>
          <p:cNvPicPr>
            <a:picLocks noChangeAspect="1"/>
          </p:cNvPicPr>
          <p:nvPr/>
        </p:nvPicPr>
        <p:blipFill>
          <a:blip r:embed="rId4"/>
          <a:stretch>
            <a:fillRect/>
          </a:stretch>
        </p:blipFill>
        <p:spPr>
          <a:xfrm>
            <a:off x="1667830" y="4934491"/>
            <a:ext cx="520289" cy="364202"/>
          </a:xfrm>
          <a:prstGeom prst="rect">
            <a:avLst/>
          </a:prstGeom>
          <a:ln w="12700">
            <a:miter lim="400000"/>
          </a:ln>
        </p:spPr>
      </p:pic>
      <p:pic>
        <p:nvPicPr>
          <p:cNvPr id="66" name="facebook.png">
            <a:extLst>
              <a:ext uri="{FF2B5EF4-FFF2-40B4-BE49-F238E27FC236}">
                <a16:creationId xmlns:a16="http://schemas.microsoft.com/office/drawing/2014/main" id="{FBFBD560-979F-47BD-A8A7-74A4E962F07B}"/>
              </a:ext>
            </a:extLst>
          </p:cNvPr>
          <p:cNvPicPr>
            <a:picLocks noChangeAspect="1"/>
          </p:cNvPicPr>
          <p:nvPr/>
        </p:nvPicPr>
        <p:blipFill>
          <a:blip r:embed="rId5"/>
          <a:stretch>
            <a:fillRect/>
          </a:stretch>
        </p:blipFill>
        <p:spPr>
          <a:xfrm>
            <a:off x="4388259" y="4934491"/>
            <a:ext cx="357481" cy="357482"/>
          </a:xfrm>
          <a:prstGeom prst="rect">
            <a:avLst/>
          </a:prstGeom>
          <a:ln w="12700">
            <a:miter lim="400000"/>
          </a:ln>
        </p:spPr>
      </p:pic>
      <p:pic>
        <p:nvPicPr>
          <p:cNvPr id="67" name="Graphic 66" descr="Cursor">
            <a:extLst>
              <a:ext uri="{FF2B5EF4-FFF2-40B4-BE49-F238E27FC236}">
                <a16:creationId xmlns:a16="http://schemas.microsoft.com/office/drawing/2014/main" id="{B4AF6CFD-A09F-47B2-B540-B790BD422D5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64907">
            <a:off x="7065477" y="4931545"/>
            <a:ext cx="457485" cy="457485"/>
          </a:xfrm>
          <a:prstGeom prst="rect">
            <a:avLst/>
          </a:prstGeom>
        </p:spPr>
      </p:pic>
      <p:pic>
        <p:nvPicPr>
          <p:cNvPr id="61" name="Picture 60">
            <a:extLst>
              <a:ext uri="{FF2B5EF4-FFF2-40B4-BE49-F238E27FC236}">
                <a16:creationId xmlns:a16="http://schemas.microsoft.com/office/drawing/2014/main" id="{471DD249-475B-456A-9528-940942D3BF98}"/>
              </a:ext>
            </a:extLst>
          </p:cNvPr>
          <p:cNvPicPr>
            <a:picLocks noChangeAspect="1"/>
          </p:cNvPicPr>
          <p:nvPr/>
        </p:nvPicPr>
        <p:blipFill rotWithShape="1">
          <a:blip r:embed="rId8"/>
          <a:srcRect r="16490"/>
          <a:stretch/>
        </p:blipFill>
        <p:spPr>
          <a:xfrm>
            <a:off x="1900024" y="2207961"/>
            <a:ext cx="3899886" cy="1012024"/>
          </a:xfrm>
          <a:prstGeom prst="rect">
            <a:avLst/>
          </a:prstGeom>
        </p:spPr>
      </p:pic>
      <p:pic>
        <p:nvPicPr>
          <p:cNvPr id="60" name="Picture 59">
            <a:extLst>
              <a:ext uri="{FF2B5EF4-FFF2-40B4-BE49-F238E27FC236}">
                <a16:creationId xmlns:a16="http://schemas.microsoft.com/office/drawing/2014/main" id="{81213984-6DDF-4A2D-9C10-3EAC7B60204E}"/>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41" t="21552" r="-55" b="29774"/>
          <a:stretch/>
        </p:blipFill>
        <p:spPr>
          <a:xfrm>
            <a:off x="0" y="3612158"/>
            <a:ext cx="9152707" cy="2967172"/>
          </a:xfrm>
          <a:prstGeom prst="rect">
            <a:avLst/>
          </a:prstGeom>
        </p:spPr>
      </p:pic>
      <p:pic>
        <p:nvPicPr>
          <p:cNvPr id="62" name="Picture 61">
            <a:extLst>
              <a:ext uri="{FF2B5EF4-FFF2-40B4-BE49-F238E27FC236}">
                <a16:creationId xmlns:a16="http://schemas.microsoft.com/office/drawing/2014/main" id="{EAFE6B77-0B9C-45C6-B6E7-2FFE890C8D13}"/>
              </a:ext>
            </a:extLst>
          </p:cNvPr>
          <p:cNvPicPr>
            <a:picLocks noChangeAspect="1"/>
          </p:cNvPicPr>
          <p:nvPr/>
        </p:nvPicPr>
        <p:blipFill>
          <a:blip r:embed="rId10"/>
          <a:stretch>
            <a:fillRect/>
          </a:stretch>
        </p:blipFill>
        <p:spPr>
          <a:xfrm>
            <a:off x="1233706" y="5185478"/>
            <a:ext cx="6919560" cy="859611"/>
          </a:xfrm>
          <a:prstGeom prst="rect">
            <a:avLst/>
          </a:prstGeom>
        </p:spPr>
      </p:pic>
    </p:spTree>
    <p:extLst>
      <p:ext uri="{BB962C8B-B14F-4D97-AF65-F5344CB8AC3E}">
        <p14:creationId xmlns:p14="http://schemas.microsoft.com/office/powerpoint/2010/main" val="53736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Africa- a big challenge</a:t>
            </a:r>
          </a:p>
        </p:txBody>
      </p:sp>
      <p:sp>
        <p:nvSpPr>
          <p:cNvPr id="3" name="Content Placeholder 2"/>
          <p:cNvSpPr>
            <a:spLocks noGrp="1"/>
          </p:cNvSpPr>
          <p:nvPr>
            <p:ph idx="1"/>
          </p:nvPr>
        </p:nvSpPr>
        <p:spPr/>
        <p:txBody>
          <a:bodyPr>
            <a:normAutofit lnSpcReduction="10000"/>
          </a:bodyPr>
          <a:lstStyle/>
          <a:p>
            <a:r>
              <a:rPr lang="en-GB" dirty="0"/>
              <a:t>While the church is growing rapidly in sub-Saharan Africa, North Africa and the Indian Ocean are almost completely Islamic</a:t>
            </a:r>
          </a:p>
          <a:p>
            <a:r>
              <a:rPr lang="en-GB" dirty="0"/>
              <a:t>An unreached people group is a people, with their own culture, language and tradition that has no indigenous church</a:t>
            </a:r>
          </a:p>
          <a:p>
            <a:r>
              <a:rPr lang="en-GB" dirty="0"/>
              <a:t>There are almost one thousand peoples in Africa with no church and very few Christians</a:t>
            </a:r>
          </a:p>
          <a:p>
            <a:r>
              <a:rPr lang="en-GB" dirty="0"/>
              <a:t>One of the great challenges is to encourage, envision and equip the sub-Saharan church into mission </a:t>
            </a:r>
          </a:p>
        </p:txBody>
      </p:sp>
    </p:spTree>
    <p:extLst>
      <p:ext uri="{BB962C8B-B14F-4D97-AF65-F5344CB8AC3E}">
        <p14:creationId xmlns:p14="http://schemas.microsoft.com/office/powerpoint/2010/main" val="234995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2800" y="2874927"/>
            <a:ext cx="5038436" cy="646331"/>
          </a:xfrm>
          <a:prstGeom prst="rect">
            <a:avLst/>
          </a:prstGeom>
        </p:spPr>
        <p:txBody>
          <a:bodyPr wrap="square">
            <a:spAutoFit/>
          </a:bodyPr>
          <a:lstStyle/>
          <a:p>
            <a:r>
              <a:rPr lang="en-GB" dirty="0"/>
              <a:t>Show Mwani video</a:t>
            </a:r>
          </a:p>
          <a:p>
            <a:r>
              <a:rPr lang="en-GB" dirty="0"/>
              <a:t>https://eu.aimint.org/the-unreached-the-mwani/ </a:t>
            </a:r>
          </a:p>
        </p:txBody>
      </p:sp>
    </p:spTree>
    <p:extLst>
      <p:ext uri="{BB962C8B-B14F-4D97-AF65-F5344CB8AC3E}">
        <p14:creationId xmlns:p14="http://schemas.microsoft.com/office/powerpoint/2010/main" val="153932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01A5D-8B0C-4B40-91B6-AA071773AC94}"/>
              </a:ext>
            </a:extLst>
          </p:cNvPr>
          <p:cNvPicPr>
            <a:picLocks noChangeAspect="1"/>
          </p:cNvPicPr>
          <p:nvPr/>
        </p:nvPicPr>
        <p:blipFill rotWithShape="1">
          <a:blip r:embed="rId3"/>
          <a:srcRect r="25000"/>
          <a:stretch/>
        </p:blipFill>
        <p:spPr>
          <a:xfrm>
            <a:off x="20" y="10"/>
            <a:ext cx="9143980" cy="6857990"/>
          </a:xfrm>
          <a:prstGeom prst="rect">
            <a:avLst/>
          </a:prstGeom>
        </p:spPr>
      </p:pic>
      <p:sp>
        <p:nvSpPr>
          <p:cNvPr id="17"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2906" y="5317240"/>
            <a:ext cx="8408194"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600">
                <a:solidFill>
                  <a:schemeClr val="tx1">
                    <a:lumMod val="85000"/>
                    <a:lumOff val="15000"/>
                  </a:schemeClr>
                </a:solidFill>
                <a:latin typeface="+mj-lt"/>
                <a:ea typeface="+mj-ea"/>
                <a:cs typeface="+mj-cs"/>
              </a:rPr>
              <a:t>Pray for mercy on the Mwani that they would turn to him!</a:t>
            </a:r>
          </a:p>
        </p:txBody>
      </p:sp>
      <p:cxnSp>
        <p:nvCxnSpPr>
          <p:cNvPr id="18"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60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2181" y="748146"/>
            <a:ext cx="6474691" cy="2308324"/>
          </a:xfrm>
          <a:prstGeom prst="rect">
            <a:avLst/>
          </a:prstGeom>
          <a:noFill/>
        </p:spPr>
        <p:txBody>
          <a:bodyPr wrap="square" rtlCol="0">
            <a:spAutoFit/>
          </a:bodyPr>
          <a:lstStyle/>
          <a:p>
            <a:r>
              <a:rPr lang="en-GB" sz="3600" dirty="0"/>
              <a:t>If you would like to pray regularly for the Mwani and other unreached people groups go to eu.aimint.org/</a:t>
            </a:r>
            <a:r>
              <a:rPr lang="en-GB" sz="3600" dirty="0" err="1"/>
              <a:t>getinvolved</a:t>
            </a:r>
            <a:r>
              <a:rPr lang="en-GB" sz="3600" dirty="0"/>
              <a:t>/</a:t>
            </a:r>
          </a:p>
        </p:txBody>
      </p:sp>
    </p:spTree>
    <p:extLst>
      <p:ext uri="{BB962C8B-B14F-4D97-AF65-F5344CB8AC3E}">
        <p14:creationId xmlns:p14="http://schemas.microsoft.com/office/powerpoint/2010/main" val="8430392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1584AF020AC447BF0EB7E8F6630EB3" ma:contentTypeVersion="12" ma:contentTypeDescription="Create a new document." ma:contentTypeScope="" ma:versionID="054f0627f77979ae6833c13a240eb1f0">
  <xsd:schema xmlns:xsd="http://www.w3.org/2001/XMLSchema" xmlns:xs="http://www.w3.org/2001/XMLSchema" xmlns:p="http://schemas.microsoft.com/office/2006/metadata/properties" xmlns:ns2="2c4b346d-12db-423d-8e0f-9bdafdaf7cf4" xmlns:ns3="2ac45c16-42d8-4d10-8894-7bb5ab1882e6" targetNamespace="http://schemas.microsoft.com/office/2006/metadata/properties" ma:root="true" ma:fieldsID="09816980e7efe04ecf94ab3ee129aed3" ns2:_="" ns3:_="">
    <xsd:import namespace="2c4b346d-12db-423d-8e0f-9bdafdaf7cf4"/>
    <xsd:import namespace="2ac45c16-42d8-4d10-8894-7bb5ab1882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b346d-12db-423d-8e0f-9bdafdaf7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c45c16-42d8-4d10-8894-7bb5ab1882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EDCF1-408C-4E25-AF50-CCA4B39F7C9D}">
  <ds:schemaRefs>
    <ds:schemaRef ds:uri="http://schemas.openxmlformats.org/package/2006/metadata/core-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2ac45c16-42d8-4d10-8894-7bb5ab1882e6"/>
    <ds:schemaRef ds:uri="2c4b346d-12db-423d-8e0f-9bdafdaf7cf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A8ED09E-BCB5-4916-9224-264FDA07231F}">
  <ds:schemaRefs>
    <ds:schemaRef ds:uri="http://schemas.microsoft.com/sharepoint/v3/contenttype/forms"/>
  </ds:schemaRefs>
</ds:datastoreItem>
</file>

<file path=customXml/itemProps3.xml><?xml version="1.0" encoding="utf-8"?>
<ds:datastoreItem xmlns:ds="http://schemas.openxmlformats.org/officeDocument/2006/customXml" ds:itemID="{E9428013-B6E5-4892-855D-27C250635830}"/>
</file>

<file path=docProps/app.xml><?xml version="1.0" encoding="utf-8"?>
<Properties xmlns="http://schemas.openxmlformats.org/officeDocument/2006/extended-properties" xmlns:vt="http://schemas.openxmlformats.org/officeDocument/2006/docPropsVTypes">
  <Template>Office Theme</Template>
  <TotalTime>423</TotalTime>
  <Words>390</Words>
  <Application>Microsoft Office PowerPoint</Application>
  <PresentationFormat>On-screen Show (4:3)</PresentationFormat>
  <Paragraphs>31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Proxima Nova Rg</vt:lpstr>
      <vt:lpstr>Office Theme</vt:lpstr>
      <vt:lpstr>PowerPoint Presentation</vt:lpstr>
      <vt:lpstr>Africa- a big challenge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 Mobilisation Director (Tim Matthews)</dc:creator>
  <cp:lastModifiedBy>EU, Mobiliser UK South (Tim Heaton)</cp:lastModifiedBy>
  <cp:revision>13</cp:revision>
  <dcterms:created xsi:type="dcterms:W3CDTF">2021-01-18T12:33:54Z</dcterms:created>
  <dcterms:modified xsi:type="dcterms:W3CDTF">2021-06-17T14:56:16Z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0x010100E61584AF020AC447BF0EB7E8F6630EB3</vt:lpwstr>
  </property>
</Properties>
</file>