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56" r:id="rId5"/>
    <p:sldId id="265" r:id="rId6"/>
    <p:sldId id="264" r:id="rId7"/>
    <p:sldId id="259" r:id="rId8"/>
    <p:sldId id="260" r:id="rId9"/>
    <p:sldId id="257" r:id="rId10"/>
    <p:sldId id="262" r:id="rId11"/>
    <p:sldId id="267" r:id="rId12"/>
    <p:sldId id="268" r:id="rId13"/>
    <p:sldId id="266" r:id="rId14"/>
    <p:sldId id="263"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5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985" autoAdjust="0"/>
  </p:normalViewPr>
  <p:slideViewPr>
    <p:cSldViewPr snapToGrid="0">
      <p:cViewPr varScale="1">
        <p:scale>
          <a:sx n="63" d="100"/>
          <a:sy n="63" d="100"/>
        </p:scale>
        <p:origin x="60" y="258"/>
      </p:cViewPr>
      <p:guideLst/>
    </p:cSldViewPr>
  </p:slid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 Mobilisation Director (Tim Matthews)" userId="a3f1746a-7b1e-4e68-854b-ced6b919242b" providerId="ADAL" clId="{7A6AE89E-3452-430C-B019-A7A5F03C7A9E}"/>
    <pc:docChg chg="undo custSel addSld delSld modSld sldOrd modMainMaster">
      <pc:chgData name="EU, Mobilisation Director (Tim Matthews)" userId="a3f1746a-7b1e-4e68-854b-ced6b919242b" providerId="ADAL" clId="{7A6AE89E-3452-430C-B019-A7A5F03C7A9E}" dt="2021-01-19T12:26:03.387" v="1156" actId="478"/>
      <pc:docMkLst>
        <pc:docMk/>
      </pc:docMkLst>
      <pc:sldChg chg="addSp delSp modSp mod">
        <pc:chgData name="EU, Mobilisation Director (Tim Matthews)" userId="a3f1746a-7b1e-4e68-854b-ced6b919242b" providerId="ADAL" clId="{7A6AE89E-3452-430C-B019-A7A5F03C7A9E}" dt="2021-01-19T12:26:03.387" v="1156" actId="478"/>
        <pc:sldMkLst>
          <pc:docMk/>
          <pc:sldMk cId="537366621" sldId="256"/>
        </pc:sldMkLst>
        <pc:spChg chg="del">
          <ac:chgData name="EU, Mobilisation Director (Tim Matthews)" userId="a3f1746a-7b1e-4e68-854b-ced6b919242b" providerId="ADAL" clId="{7A6AE89E-3452-430C-B019-A7A5F03C7A9E}" dt="2021-01-18T13:01:08.539" v="96" actId="478"/>
          <ac:spMkLst>
            <pc:docMk/>
            <pc:sldMk cId="537366621" sldId="256"/>
            <ac:spMk id="7" creationId="{4C047969-C252-47AA-B54E-8ABD77076EEF}"/>
          </ac:spMkLst>
        </pc:spChg>
        <pc:spChg chg="add del mod ord">
          <ac:chgData name="EU, Mobilisation Director (Tim Matthews)" userId="a3f1746a-7b1e-4e68-854b-ced6b919242b" providerId="ADAL" clId="{7A6AE89E-3452-430C-B019-A7A5F03C7A9E}" dt="2021-01-18T13:01:08.539" v="96" actId="478"/>
          <ac:spMkLst>
            <pc:docMk/>
            <pc:sldMk cId="537366621" sldId="256"/>
            <ac:spMk id="31" creationId="{3B8F90DE-E79D-433B-A1D5-0A4FCF442712}"/>
          </ac:spMkLst>
        </pc:spChg>
        <pc:spChg chg="add del mod">
          <ac:chgData name="EU, Mobilisation Director (Tim Matthews)" userId="a3f1746a-7b1e-4e68-854b-ced6b919242b" providerId="ADAL" clId="{7A6AE89E-3452-430C-B019-A7A5F03C7A9E}" dt="2021-01-18T13:01:08.539" v="96" actId="478"/>
          <ac:spMkLst>
            <pc:docMk/>
            <pc:sldMk cId="537366621" sldId="256"/>
            <ac:spMk id="32" creationId="{D73B0278-71E5-4F29-AE2C-39D91BF48253}"/>
          </ac:spMkLst>
        </pc:spChg>
        <pc:spChg chg="add del mod">
          <ac:chgData name="EU, Mobilisation Director (Tim Matthews)" userId="a3f1746a-7b1e-4e68-854b-ced6b919242b" providerId="ADAL" clId="{7A6AE89E-3452-430C-B019-A7A5F03C7A9E}" dt="2021-01-18T18:06:44.588" v="546" actId="478"/>
          <ac:spMkLst>
            <pc:docMk/>
            <pc:sldMk cId="537366621" sldId="256"/>
            <ac:spMk id="36" creationId="{F30A43C0-0E64-4303-BDAB-E3537033E2B7}"/>
          </ac:spMkLst>
        </pc:spChg>
        <pc:spChg chg="mod topLvl">
          <ac:chgData name="EU, Mobilisation Director (Tim Matthews)" userId="a3f1746a-7b1e-4e68-854b-ced6b919242b" providerId="ADAL" clId="{7A6AE89E-3452-430C-B019-A7A5F03C7A9E}" dt="2021-01-18T17:19:03.610" v="272" actId="164"/>
          <ac:spMkLst>
            <pc:docMk/>
            <pc:sldMk cId="537366621" sldId="256"/>
            <ac:spMk id="38" creationId="{7138540B-775F-46D9-9512-57C1AB40AFBD}"/>
          </ac:spMkLst>
        </pc:spChg>
        <pc:spChg chg="mod topLvl">
          <ac:chgData name="EU, Mobilisation Director (Tim Matthews)" userId="a3f1746a-7b1e-4e68-854b-ced6b919242b" providerId="ADAL" clId="{7A6AE89E-3452-430C-B019-A7A5F03C7A9E}" dt="2021-01-18T17:19:03.610" v="272" actId="164"/>
          <ac:spMkLst>
            <pc:docMk/>
            <pc:sldMk cId="537366621" sldId="256"/>
            <ac:spMk id="39" creationId="{860226F0-016C-46C9-B191-EDA5C89335BD}"/>
          </ac:spMkLst>
        </pc:spChg>
        <pc:spChg chg="mod topLvl">
          <ac:chgData name="EU, Mobilisation Director (Tim Matthews)" userId="a3f1746a-7b1e-4e68-854b-ced6b919242b" providerId="ADAL" clId="{7A6AE89E-3452-430C-B019-A7A5F03C7A9E}" dt="2021-01-18T18:02:50.959" v="538" actId="1036"/>
          <ac:spMkLst>
            <pc:docMk/>
            <pc:sldMk cId="537366621" sldId="256"/>
            <ac:spMk id="43" creationId="{8A426552-A2A2-49FE-A12F-DADEF43B9C87}"/>
          </ac:spMkLst>
        </pc:spChg>
        <pc:spChg chg="del mod topLvl">
          <ac:chgData name="EU, Mobilisation Director (Tim Matthews)" userId="a3f1746a-7b1e-4e68-854b-ced6b919242b" providerId="ADAL" clId="{7A6AE89E-3452-430C-B019-A7A5F03C7A9E}" dt="2021-01-18T17:20:12.311" v="278" actId="478"/>
          <ac:spMkLst>
            <pc:docMk/>
            <pc:sldMk cId="537366621" sldId="256"/>
            <ac:spMk id="48" creationId="{3F2FAD24-4C7E-4EB4-ACF1-9D227AC40B98}"/>
          </ac:spMkLst>
        </pc:spChg>
        <pc:spChg chg="del mod topLvl">
          <ac:chgData name="EU, Mobilisation Director (Tim Matthews)" userId="a3f1746a-7b1e-4e68-854b-ced6b919242b" providerId="ADAL" clId="{7A6AE89E-3452-430C-B019-A7A5F03C7A9E}" dt="2021-01-18T17:20:12.311" v="278" actId="478"/>
          <ac:spMkLst>
            <pc:docMk/>
            <pc:sldMk cId="537366621" sldId="256"/>
            <ac:spMk id="49" creationId="{C2657F05-5E22-41DD-AC71-F7D096DF127D}"/>
          </ac:spMkLst>
        </pc:spChg>
        <pc:spChg chg="del mod topLvl">
          <ac:chgData name="EU, Mobilisation Director (Tim Matthews)" userId="a3f1746a-7b1e-4e68-854b-ced6b919242b" providerId="ADAL" clId="{7A6AE89E-3452-430C-B019-A7A5F03C7A9E}" dt="2021-01-18T17:20:12.311" v="278" actId="478"/>
          <ac:spMkLst>
            <pc:docMk/>
            <pc:sldMk cId="537366621" sldId="256"/>
            <ac:spMk id="53" creationId="{7D320C73-94BF-46CA-9FC0-CA965BC73F91}"/>
          </ac:spMkLst>
        </pc:spChg>
        <pc:spChg chg="add mod">
          <ac:chgData name="EU, Mobilisation Director (Tim Matthews)" userId="a3f1746a-7b1e-4e68-854b-ced6b919242b" providerId="ADAL" clId="{7A6AE89E-3452-430C-B019-A7A5F03C7A9E}" dt="2021-01-18T18:02:50.959" v="538" actId="1036"/>
          <ac:spMkLst>
            <pc:docMk/>
            <pc:sldMk cId="537366621" sldId="256"/>
            <ac:spMk id="56" creationId="{48320B2B-50EF-44DD-9DFA-CE09F4166A03}"/>
          </ac:spMkLst>
        </pc:spChg>
        <pc:spChg chg="add mod">
          <ac:chgData name="EU, Mobilisation Director (Tim Matthews)" userId="a3f1746a-7b1e-4e68-854b-ced6b919242b" providerId="ADAL" clId="{7A6AE89E-3452-430C-B019-A7A5F03C7A9E}" dt="2021-01-18T18:02:50.959" v="538" actId="1036"/>
          <ac:spMkLst>
            <pc:docMk/>
            <pc:sldMk cId="537366621" sldId="256"/>
            <ac:spMk id="57" creationId="{A49EFFFD-AFCD-4A74-91E1-2A65A8847019}"/>
          </ac:spMkLst>
        </pc:spChg>
        <pc:grpChg chg="add del mod">
          <ac:chgData name="EU, Mobilisation Director (Tim Matthews)" userId="a3f1746a-7b1e-4e68-854b-ced6b919242b" providerId="ADAL" clId="{7A6AE89E-3452-430C-B019-A7A5F03C7A9E}" dt="2021-01-18T17:18:13.173" v="246" actId="165"/>
          <ac:grpSpMkLst>
            <pc:docMk/>
            <pc:sldMk cId="537366621" sldId="256"/>
            <ac:grpSpMk id="37" creationId="{23FEF263-2CA7-448A-B0D3-FA95B3909477}"/>
          </ac:grpSpMkLst>
        </pc:grpChg>
        <pc:grpChg chg="add del mod">
          <ac:chgData name="EU, Mobilisation Director (Tim Matthews)" userId="a3f1746a-7b1e-4e68-854b-ced6b919242b" providerId="ADAL" clId="{7A6AE89E-3452-430C-B019-A7A5F03C7A9E}" dt="2021-01-18T17:25:17.995" v="295" actId="165"/>
          <ac:grpSpMkLst>
            <pc:docMk/>
            <pc:sldMk cId="537366621" sldId="256"/>
            <ac:grpSpMk id="45" creationId="{2D5FB5F4-4E25-46BB-A173-1E2DF9CF3D5D}"/>
          </ac:grpSpMkLst>
        </pc:grpChg>
        <pc:grpChg chg="add del mod">
          <ac:chgData name="EU, Mobilisation Director (Tim Matthews)" userId="a3f1746a-7b1e-4e68-854b-ced6b919242b" providerId="ADAL" clId="{7A6AE89E-3452-430C-B019-A7A5F03C7A9E}" dt="2021-01-19T12:26:03.387" v="1156" actId="478"/>
          <ac:grpSpMkLst>
            <pc:docMk/>
            <pc:sldMk cId="537366621" sldId="256"/>
            <ac:grpSpMk id="46" creationId="{124F1833-AB94-4325-8189-30C3F389EC5E}"/>
          </ac:grpSpMkLst>
        </pc:grpChg>
        <pc:grpChg chg="add del mod">
          <ac:chgData name="EU, Mobilisation Director (Tim Matthews)" userId="a3f1746a-7b1e-4e68-854b-ced6b919242b" providerId="ADAL" clId="{7A6AE89E-3452-430C-B019-A7A5F03C7A9E}" dt="2021-01-18T17:20:03.220" v="276" actId="165"/>
          <ac:grpSpMkLst>
            <pc:docMk/>
            <pc:sldMk cId="537366621" sldId="256"/>
            <ac:grpSpMk id="47" creationId="{670F6B7B-469E-448B-AD0E-D00B6C0B616F}"/>
          </ac:grpSpMkLst>
        </pc:grpChg>
        <pc:picChg chg="mod">
          <ac:chgData name="EU, Mobilisation Director (Tim Matthews)" userId="a3f1746a-7b1e-4e68-854b-ced6b919242b" providerId="ADAL" clId="{7A6AE89E-3452-430C-B019-A7A5F03C7A9E}" dt="2021-01-18T18:10:55.684" v="590" actId="1036"/>
          <ac:picMkLst>
            <pc:docMk/>
            <pc:sldMk cId="537366621" sldId="256"/>
            <ac:picMk id="6" creationId="{78228FBD-A0FF-4396-80BA-405E74DD569E}"/>
          </ac:picMkLst>
        </pc:picChg>
        <pc:picChg chg="del mod">
          <ac:chgData name="EU, Mobilisation Director (Tim Matthews)" userId="a3f1746a-7b1e-4e68-854b-ced6b919242b" providerId="ADAL" clId="{7A6AE89E-3452-430C-B019-A7A5F03C7A9E}" dt="2021-01-18T13:01:08.539" v="96" actId="478"/>
          <ac:picMkLst>
            <pc:docMk/>
            <pc:sldMk cId="537366621" sldId="256"/>
            <ac:picMk id="28" creationId="{CB32FA43-8CE1-4EBF-BAA4-FCCC74D6473B}"/>
          </ac:picMkLst>
        </pc:picChg>
        <pc:picChg chg="add del mod">
          <ac:chgData name="EU, Mobilisation Director (Tim Matthews)" userId="a3f1746a-7b1e-4e68-854b-ced6b919242b" providerId="ADAL" clId="{7A6AE89E-3452-430C-B019-A7A5F03C7A9E}" dt="2021-01-18T12:54:08.289" v="11" actId="478"/>
          <ac:picMkLst>
            <pc:docMk/>
            <pc:sldMk cId="537366621" sldId="256"/>
            <ac:picMk id="33" creationId="{E2941DCB-ABD9-4C9D-831B-57BAFE8C99E5}"/>
          </ac:picMkLst>
        </pc:picChg>
        <pc:picChg chg="add del mod">
          <ac:chgData name="EU, Mobilisation Director (Tim Matthews)" userId="a3f1746a-7b1e-4e68-854b-ced6b919242b" providerId="ADAL" clId="{7A6AE89E-3452-430C-B019-A7A5F03C7A9E}" dt="2021-01-18T13:01:08.539" v="96" actId="478"/>
          <ac:picMkLst>
            <pc:docMk/>
            <pc:sldMk cId="537366621" sldId="256"/>
            <ac:picMk id="35" creationId="{E9C474C9-654E-4E2A-B58B-234C8F978456}"/>
          </ac:picMkLst>
        </pc:picChg>
        <pc:picChg chg="del mod topLvl">
          <ac:chgData name="EU, Mobilisation Director (Tim Matthews)" userId="a3f1746a-7b1e-4e68-854b-ced6b919242b" providerId="ADAL" clId="{7A6AE89E-3452-430C-B019-A7A5F03C7A9E}" dt="2021-01-18T17:18:20.684" v="247" actId="478"/>
          <ac:picMkLst>
            <pc:docMk/>
            <pc:sldMk cId="537366621" sldId="256"/>
            <ac:picMk id="42" creationId="{18FCE49F-6563-4E42-ACAB-0409D0F35B39}"/>
          </ac:picMkLst>
        </pc:picChg>
        <pc:picChg chg="del mod topLvl">
          <ac:chgData name="EU, Mobilisation Director (Tim Matthews)" userId="a3f1746a-7b1e-4e68-854b-ced6b919242b" providerId="ADAL" clId="{7A6AE89E-3452-430C-B019-A7A5F03C7A9E}" dt="2021-01-18T17:59:01.276" v="427" actId="478"/>
          <ac:picMkLst>
            <pc:docMk/>
            <pc:sldMk cId="537366621" sldId="256"/>
            <ac:picMk id="44" creationId="{AD84D4C8-FD04-4380-BDBF-D9D494E58F54}"/>
          </ac:picMkLst>
        </pc:picChg>
        <pc:picChg chg="del mod topLvl">
          <ac:chgData name="EU, Mobilisation Director (Tim Matthews)" userId="a3f1746a-7b1e-4e68-854b-ced6b919242b" providerId="ADAL" clId="{7A6AE89E-3452-430C-B019-A7A5F03C7A9E}" dt="2021-01-18T17:20:12.311" v="278" actId="478"/>
          <ac:picMkLst>
            <pc:docMk/>
            <pc:sldMk cId="537366621" sldId="256"/>
            <ac:picMk id="52" creationId="{A8B5CC6D-4C8E-49EA-BE23-ACFCB4EDD9CF}"/>
          </ac:picMkLst>
        </pc:picChg>
        <pc:picChg chg="del mod topLvl">
          <ac:chgData name="EU, Mobilisation Director (Tim Matthews)" userId="a3f1746a-7b1e-4e68-854b-ced6b919242b" providerId="ADAL" clId="{7A6AE89E-3452-430C-B019-A7A5F03C7A9E}" dt="2021-01-18T17:20:12.311" v="278" actId="478"/>
          <ac:picMkLst>
            <pc:docMk/>
            <pc:sldMk cId="537366621" sldId="256"/>
            <ac:picMk id="54" creationId="{C66857B7-5AF6-4E9A-B055-00B56A826CBA}"/>
          </ac:picMkLst>
        </pc:picChg>
        <pc:picChg chg="add del mod">
          <ac:chgData name="EU, Mobilisation Director (Tim Matthews)" userId="a3f1746a-7b1e-4e68-854b-ced6b919242b" providerId="ADAL" clId="{7A6AE89E-3452-430C-B019-A7A5F03C7A9E}" dt="2021-01-18T17:59:01.276" v="427" actId="478"/>
          <ac:picMkLst>
            <pc:docMk/>
            <pc:sldMk cId="537366621" sldId="256"/>
            <ac:picMk id="55" creationId="{12EC6E9D-47FB-4594-9015-8C7ED5814454}"/>
          </ac:picMkLst>
        </pc:picChg>
        <pc:picChg chg="add del mod">
          <ac:chgData name="EU, Mobilisation Director (Tim Matthews)" userId="a3f1746a-7b1e-4e68-854b-ced6b919242b" providerId="ADAL" clId="{7A6AE89E-3452-430C-B019-A7A5F03C7A9E}" dt="2021-01-18T17:59:01.276" v="427" actId="478"/>
          <ac:picMkLst>
            <pc:docMk/>
            <pc:sldMk cId="537366621" sldId="256"/>
            <ac:picMk id="58" creationId="{0FA248F6-3EBD-4761-B1D3-CD775460F609}"/>
          </ac:picMkLst>
        </pc:picChg>
        <pc:picChg chg="add mod ord modCrop">
          <ac:chgData name="EU, Mobilisation Director (Tim Matthews)" userId="a3f1746a-7b1e-4e68-854b-ced6b919242b" providerId="ADAL" clId="{7A6AE89E-3452-430C-B019-A7A5F03C7A9E}" dt="2021-01-18T18:10:28.054" v="573" actId="14100"/>
          <ac:picMkLst>
            <pc:docMk/>
            <pc:sldMk cId="537366621" sldId="256"/>
            <ac:picMk id="60" creationId="{81213984-6DDF-4A2D-9C10-3EAC7B60204E}"/>
          </ac:picMkLst>
        </pc:picChg>
        <pc:picChg chg="add mod modCrop">
          <ac:chgData name="EU, Mobilisation Director (Tim Matthews)" userId="a3f1746a-7b1e-4e68-854b-ced6b919242b" providerId="ADAL" clId="{7A6AE89E-3452-430C-B019-A7A5F03C7A9E}" dt="2021-01-18T18:10:55.684" v="590" actId="1036"/>
          <ac:picMkLst>
            <pc:docMk/>
            <pc:sldMk cId="537366621" sldId="256"/>
            <ac:picMk id="61" creationId="{471DD249-475B-456A-9528-940942D3BF98}"/>
          </ac:picMkLst>
        </pc:picChg>
        <pc:picChg chg="add mod">
          <ac:chgData name="EU, Mobilisation Director (Tim Matthews)" userId="a3f1746a-7b1e-4e68-854b-ced6b919242b" providerId="ADAL" clId="{7A6AE89E-3452-430C-B019-A7A5F03C7A9E}" dt="2021-01-18T18:08:17.610" v="570" actId="1037"/>
          <ac:picMkLst>
            <pc:docMk/>
            <pc:sldMk cId="537366621" sldId="256"/>
            <ac:picMk id="62" creationId="{EAFE6B77-0B9C-45C6-B6E7-2FFE890C8D13}"/>
          </ac:picMkLst>
        </pc:picChg>
        <pc:picChg chg="add mod">
          <ac:chgData name="EU, Mobilisation Director (Tim Matthews)" userId="a3f1746a-7b1e-4e68-854b-ced6b919242b" providerId="ADAL" clId="{7A6AE89E-3452-430C-B019-A7A5F03C7A9E}" dt="2021-01-18T18:02:50.959" v="538" actId="1036"/>
          <ac:picMkLst>
            <pc:docMk/>
            <pc:sldMk cId="537366621" sldId="256"/>
            <ac:picMk id="65" creationId="{C3928BCF-8837-468F-8024-5B4B75D8BA38}"/>
          </ac:picMkLst>
        </pc:picChg>
        <pc:picChg chg="add mod">
          <ac:chgData name="EU, Mobilisation Director (Tim Matthews)" userId="a3f1746a-7b1e-4e68-854b-ced6b919242b" providerId="ADAL" clId="{7A6AE89E-3452-430C-B019-A7A5F03C7A9E}" dt="2021-01-18T18:02:50.959" v="538" actId="1036"/>
          <ac:picMkLst>
            <pc:docMk/>
            <pc:sldMk cId="537366621" sldId="256"/>
            <ac:picMk id="66" creationId="{FBFBD560-979F-47BD-A8A7-74A4E962F07B}"/>
          </ac:picMkLst>
        </pc:picChg>
        <pc:picChg chg="add mod">
          <ac:chgData name="EU, Mobilisation Director (Tim Matthews)" userId="a3f1746a-7b1e-4e68-854b-ced6b919242b" providerId="ADAL" clId="{7A6AE89E-3452-430C-B019-A7A5F03C7A9E}" dt="2021-01-18T18:02:50.959" v="538" actId="1036"/>
          <ac:picMkLst>
            <pc:docMk/>
            <pc:sldMk cId="537366621" sldId="256"/>
            <ac:picMk id="67" creationId="{B4AF6CFD-A09F-47B2-B540-B790BD422D54}"/>
          </ac:picMkLst>
        </pc:picChg>
        <pc:picChg chg="add del mod">
          <ac:chgData name="EU, Mobilisation Director (Tim Matthews)" userId="a3f1746a-7b1e-4e68-854b-ced6b919242b" providerId="ADAL" clId="{7A6AE89E-3452-430C-B019-A7A5F03C7A9E}" dt="2021-01-18T17:47:29.086" v="406" actId="478"/>
          <ac:picMkLst>
            <pc:docMk/>
            <pc:sldMk cId="537366621" sldId="256"/>
            <ac:picMk id="1026" creationId="{F1DE8BDA-ED2E-4E42-91ED-C37D8288E04D}"/>
          </ac:picMkLst>
        </pc:picChg>
        <pc:picChg chg="add del mod">
          <ac:chgData name="EU, Mobilisation Director (Tim Matthews)" userId="a3f1746a-7b1e-4e68-854b-ced6b919242b" providerId="ADAL" clId="{7A6AE89E-3452-430C-B019-A7A5F03C7A9E}" dt="2021-01-18T17:31:50.608" v="325" actId="478"/>
          <ac:picMkLst>
            <pc:docMk/>
            <pc:sldMk cId="537366621" sldId="256"/>
            <ac:picMk id="1028" creationId="{2DF2AF41-0547-4903-8298-EE0D5CB8EC2D}"/>
          </ac:picMkLst>
        </pc:picChg>
        <pc:picChg chg="add del mod">
          <ac:chgData name="EU, Mobilisation Director (Tim Matthews)" userId="a3f1746a-7b1e-4e68-854b-ced6b919242b" providerId="ADAL" clId="{7A6AE89E-3452-430C-B019-A7A5F03C7A9E}" dt="2021-01-18T17:32:18.695" v="328" actId="478"/>
          <ac:picMkLst>
            <pc:docMk/>
            <pc:sldMk cId="537366621" sldId="256"/>
            <ac:picMk id="1030" creationId="{4F8C6229-D3E8-497D-B1C4-096DD844999D}"/>
          </ac:picMkLst>
        </pc:picChg>
        <pc:picChg chg="add del mod">
          <ac:chgData name="EU, Mobilisation Director (Tim Matthews)" userId="a3f1746a-7b1e-4e68-854b-ced6b919242b" providerId="ADAL" clId="{7A6AE89E-3452-430C-B019-A7A5F03C7A9E}" dt="2021-01-18T17:33:16.994" v="332" actId="478"/>
          <ac:picMkLst>
            <pc:docMk/>
            <pc:sldMk cId="537366621" sldId="256"/>
            <ac:picMk id="1032" creationId="{274B4E06-7FC9-4117-A049-066E32E1474E}"/>
          </ac:picMkLst>
        </pc:picChg>
        <pc:cxnChg chg="del">
          <ac:chgData name="EU, Mobilisation Director (Tim Matthews)" userId="a3f1746a-7b1e-4e68-854b-ced6b919242b" providerId="ADAL" clId="{7A6AE89E-3452-430C-B019-A7A5F03C7A9E}" dt="2021-01-18T13:01:08.539" v="96" actId="478"/>
          <ac:cxnSpMkLst>
            <pc:docMk/>
            <pc:sldMk cId="537366621" sldId="256"/>
            <ac:cxnSpMk id="9" creationId="{FE481313-EB23-409D-AE30-4753F61E32C7}"/>
          </ac:cxnSpMkLst>
        </pc:cxnChg>
        <pc:cxnChg chg="del mod">
          <ac:chgData name="EU, Mobilisation Director (Tim Matthews)" userId="a3f1746a-7b1e-4e68-854b-ced6b919242b" providerId="ADAL" clId="{7A6AE89E-3452-430C-B019-A7A5F03C7A9E}" dt="2021-01-18T13:01:08.539" v="96" actId="478"/>
          <ac:cxnSpMkLst>
            <pc:docMk/>
            <pc:sldMk cId="537366621" sldId="256"/>
            <ac:cxnSpMk id="13" creationId="{8DA7B305-61D4-441E-BF32-38322A24DC94}"/>
          </ac:cxnSpMkLst>
        </pc:cxnChg>
        <pc:cxnChg chg="mod topLvl">
          <ac:chgData name="EU, Mobilisation Director (Tim Matthews)" userId="a3f1746a-7b1e-4e68-854b-ced6b919242b" providerId="ADAL" clId="{7A6AE89E-3452-430C-B019-A7A5F03C7A9E}" dt="2021-01-18T17:19:03.610" v="272" actId="164"/>
          <ac:cxnSpMkLst>
            <pc:docMk/>
            <pc:sldMk cId="537366621" sldId="256"/>
            <ac:cxnSpMk id="40" creationId="{890B213E-05AD-4C0B-9453-B61FB8B35F1D}"/>
          </ac:cxnSpMkLst>
        </pc:cxnChg>
        <pc:cxnChg chg="mod topLvl">
          <ac:chgData name="EU, Mobilisation Director (Tim Matthews)" userId="a3f1746a-7b1e-4e68-854b-ced6b919242b" providerId="ADAL" clId="{7A6AE89E-3452-430C-B019-A7A5F03C7A9E}" dt="2021-01-18T17:19:03.610" v="272" actId="164"/>
          <ac:cxnSpMkLst>
            <pc:docMk/>
            <pc:sldMk cId="537366621" sldId="256"/>
            <ac:cxnSpMk id="41" creationId="{2B12684C-DBBD-441B-89FE-A798A8ECBEF3}"/>
          </ac:cxnSpMkLst>
        </pc:cxnChg>
        <pc:cxnChg chg="del mod topLvl">
          <ac:chgData name="EU, Mobilisation Director (Tim Matthews)" userId="a3f1746a-7b1e-4e68-854b-ced6b919242b" providerId="ADAL" clId="{7A6AE89E-3452-430C-B019-A7A5F03C7A9E}" dt="2021-01-18T17:20:12.311" v="278" actId="478"/>
          <ac:cxnSpMkLst>
            <pc:docMk/>
            <pc:sldMk cId="537366621" sldId="256"/>
            <ac:cxnSpMk id="50" creationId="{3035D8AC-F5AD-489E-8E4A-127B4229BCE5}"/>
          </ac:cxnSpMkLst>
        </pc:cxnChg>
        <pc:cxnChg chg="add del mod topLvl">
          <ac:chgData name="EU, Mobilisation Director (Tim Matthews)" userId="a3f1746a-7b1e-4e68-854b-ced6b919242b" providerId="ADAL" clId="{7A6AE89E-3452-430C-B019-A7A5F03C7A9E}" dt="2021-01-18T18:10:55.684" v="590" actId="1036"/>
          <ac:cxnSpMkLst>
            <pc:docMk/>
            <pc:sldMk cId="537366621" sldId="256"/>
            <ac:cxnSpMk id="51" creationId="{71A90E3F-9ECA-4CF9-94C2-6D7D6DA07A86}"/>
          </ac:cxnSpMkLst>
        </pc:cxnChg>
      </pc:sldChg>
      <pc:sldChg chg="addSp delSp modSp add del mod setBg">
        <pc:chgData name="EU, Mobilisation Director (Tim Matthews)" userId="a3f1746a-7b1e-4e68-854b-ced6b919242b" providerId="ADAL" clId="{7A6AE89E-3452-430C-B019-A7A5F03C7A9E}" dt="2021-01-19T12:21:43.445" v="1131" actId="47"/>
        <pc:sldMkLst>
          <pc:docMk/>
          <pc:sldMk cId="2280300534" sldId="257"/>
        </pc:sldMkLst>
        <pc:spChg chg="mod">
          <ac:chgData name="EU, Mobilisation Director (Tim Matthews)" userId="a3f1746a-7b1e-4e68-854b-ced6b919242b" providerId="ADAL" clId="{7A6AE89E-3452-430C-B019-A7A5F03C7A9E}" dt="2021-01-18T13:14:30.064" v="214" actId="164"/>
          <ac:spMkLst>
            <pc:docMk/>
            <pc:sldMk cId="2280300534" sldId="257"/>
            <ac:spMk id="7" creationId="{4C047969-C252-47AA-B54E-8ABD77076EEF}"/>
          </ac:spMkLst>
        </pc:spChg>
        <pc:spChg chg="del mod topLvl">
          <ac:chgData name="EU, Mobilisation Director (Tim Matthews)" userId="a3f1746a-7b1e-4e68-854b-ced6b919242b" providerId="ADAL" clId="{7A6AE89E-3452-430C-B019-A7A5F03C7A9E}" dt="2021-01-18T18:05:06.335" v="540" actId="478"/>
          <ac:spMkLst>
            <pc:docMk/>
            <pc:sldMk cId="2280300534" sldId="257"/>
            <ac:spMk id="12" creationId="{921F8B3F-46AD-4631-A95E-2CAEB5ADB0D1}"/>
          </ac:spMkLst>
        </pc:spChg>
        <pc:spChg chg="del mod topLvl">
          <ac:chgData name="EU, Mobilisation Director (Tim Matthews)" userId="a3f1746a-7b1e-4e68-854b-ced6b919242b" providerId="ADAL" clId="{7A6AE89E-3452-430C-B019-A7A5F03C7A9E}" dt="2021-01-18T18:05:06.335" v="540" actId="478"/>
          <ac:spMkLst>
            <pc:docMk/>
            <pc:sldMk cId="2280300534" sldId="257"/>
            <ac:spMk id="14" creationId="{1CDC6D61-A771-4329-883C-80F7247FD438}"/>
          </ac:spMkLst>
        </pc:spChg>
        <pc:spChg chg="del mod topLvl">
          <ac:chgData name="EU, Mobilisation Director (Tim Matthews)" userId="a3f1746a-7b1e-4e68-854b-ced6b919242b" providerId="ADAL" clId="{7A6AE89E-3452-430C-B019-A7A5F03C7A9E}" dt="2021-01-18T18:05:06.335" v="540" actId="478"/>
          <ac:spMkLst>
            <pc:docMk/>
            <pc:sldMk cId="2280300534" sldId="257"/>
            <ac:spMk id="18" creationId="{C997B99F-2366-47BF-94C4-EA93E329B692}"/>
          </ac:spMkLst>
        </pc:spChg>
        <pc:spChg chg="mod">
          <ac:chgData name="EU, Mobilisation Director (Tim Matthews)" userId="a3f1746a-7b1e-4e68-854b-ced6b919242b" providerId="ADAL" clId="{7A6AE89E-3452-430C-B019-A7A5F03C7A9E}" dt="2021-01-18T13:14:30.064" v="214" actId="164"/>
          <ac:spMkLst>
            <pc:docMk/>
            <pc:sldMk cId="2280300534" sldId="257"/>
            <ac:spMk id="31" creationId="{3B8F90DE-E79D-433B-A1D5-0A4FCF442712}"/>
          </ac:spMkLst>
        </pc:spChg>
        <pc:spChg chg="mod">
          <ac:chgData name="EU, Mobilisation Director (Tim Matthews)" userId="a3f1746a-7b1e-4e68-854b-ced6b919242b" providerId="ADAL" clId="{7A6AE89E-3452-430C-B019-A7A5F03C7A9E}" dt="2021-01-18T13:14:30.064" v="214" actId="164"/>
          <ac:spMkLst>
            <pc:docMk/>
            <pc:sldMk cId="2280300534" sldId="257"/>
            <ac:spMk id="32" creationId="{D73B0278-71E5-4F29-AE2C-39D91BF48253}"/>
          </ac:spMkLst>
        </pc:spChg>
        <pc:grpChg chg="add del mod">
          <ac:chgData name="EU, Mobilisation Director (Tim Matthews)" userId="a3f1746a-7b1e-4e68-854b-ced6b919242b" providerId="ADAL" clId="{7A6AE89E-3452-430C-B019-A7A5F03C7A9E}" dt="2021-01-19T12:21:38.491" v="1130" actId="478"/>
          <ac:grpSpMkLst>
            <pc:docMk/>
            <pc:sldMk cId="2280300534" sldId="257"/>
            <ac:grpSpMk id="2" creationId="{04868786-D6DC-4383-9336-26CCF0138C6C}"/>
          </ac:grpSpMkLst>
        </pc:grpChg>
        <pc:grpChg chg="add del mod">
          <ac:chgData name="EU, Mobilisation Director (Tim Matthews)" userId="a3f1746a-7b1e-4e68-854b-ced6b919242b" providerId="ADAL" clId="{7A6AE89E-3452-430C-B019-A7A5F03C7A9E}" dt="2021-01-18T18:01:49.517" v="505" actId="165"/>
          <ac:grpSpMkLst>
            <pc:docMk/>
            <pc:sldMk cId="2280300534" sldId="257"/>
            <ac:grpSpMk id="11" creationId="{CA94F67C-C3A5-439F-B3C4-36DF102E53C9}"/>
          </ac:grpSpMkLst>
        </pc:grpChg>
        <pc:picChg chg="del">
          <ac:chgData name="EU, Mobilisation Director (Tim Matthews)" userId="a3f1746a-7b1e-4e68-854b-ced6b919242b" providerId="ADAL" clId="{7A6AE89E-3452-430C-B019-A7A5F03C7A9E}" dt="2021-01-18T13:19:19.243" v="234" actId="478"/>
          <ac:picMkLst>
            <pc:docMk/>
            <pc:sldMk cId="2280300534" sldId="257"/>
            <ac:picMk id="6" creationId="{78228FBD-A0FF-4396-80BA-405E74DD569E}"/>
          </ac:picMkLst>
        </pc:picChg>
        <pc:picChg chg="del mod topLvl">
          <ac:chgData name="EU, Mobilisation Director (Tim Matthews)" userId="a3f1746a-7b1e-4e68-854b-ced6b919242b" providerId="ADAL" clId="{7A6AE89E-3452-430C-B019-A7A5F03C7A9E}" dt="2021-01-18T18:05:06.335" v="540" actId="478"/>
          <ac:picMkLst>
            <pc:docMk/>
            <pc:sldMk cId="2280300534" sldId="257"/>
            <ac:picMk id="17" creationId="{8EEC5AC1-2968-4AC0-A69A-21AB61C4D288}"/>
          </ac:picMkLst>
        </pc:picChg>
        <pc:picChg chg="del mod topLvl">
          <ac:chgData name="EU, Mobilisation Director (Tim Matthews)" userId="a3f1746a-7b1e-4e68-854b-ced6b919242b" providerId="ADAL" clId="{7A6AE89E-3452-430C-B019-A7A5F03C7A9E}" dt="2021-01-18T18:05:06.335" v="540" actId="478"/>
          <ac:picMkLst>
            <pc:docMk/>
            <pc:sldMk cId="2280300534" sldId="257"/>
            <ac:picMk id="19" creationId="{2D8278CB-197A-445E-A8EB-0408F3EF8AE5}"/>
          </ac:picMkLst>
        </pc:picChg>
        <pc:picChg chg="mod">
          <ac:chgData name="EU, Mobilisation Director (Tim Matthews)" userId="a3f1746a-7b1e-4e68-854b-ced6b919242b" providerId="ADAL" clId="{7A6AE89E-3452-430C-B019-A7A5F03C7A9E}" dt="2021-01-18T13:14:30.064" v="214" actId="164"/>
          <ac:picMkLst>
            <pc:docMk/>
            <pc:sldMk cId="2280300534" sldId="257"/>
            <ac:picMk id="28" creationId="{CB32FA43-8CE1-4EBF-BAA4-FCCC74D6473B}"/>
          </ac:picMkLst>
        </pc:picChg>
        <pc:picChg chg="mod">
          <ac:chgData name="EU, Mobilisation Director (Tim Matthews)" userId="a3f1746a-7b1e-4e68-854b-ced6b919242b" providerId="ADAL" clId="{7A6AE89E-3452-430C-B019-A7A5F03C7A9E}" dt="2021-01-18T13:14:30.064" v="214" actId="164"/>
          <ac:picMkLst>
            <pc:docMk/>
            <pc:sldMk cId="2280300534" sldId="257"/>
            <ac:picMk id="35" creationId="{E9C474C9-654E-4E2A-B58B-234C8F978456}"/>
          </ac:picMkLst>
        </pc:picChg>
        <pc:cxnChg chg="mod">
          <ac:chgData name="EU, Mobilisation Director (Tim Matthews)" userId="a3f1746a-7b1e-4e68-854b-ced6b919242b" providerId="ADAL" clId="{7A6AE89E-3452-430C-B019-A7A5F03C7A9E}" dt="2021-01-18T13:14:30.064" v="214" actId="164"/>
          <ac:cxnSpMkLst>
            <pc:docMk/>
            <pc:sldMk cId="2280300534" sldId="257"/>
            <ac:cxnSpMk id="9" creationId="{FE481313-EB23-409D-AE30-4753F61E32C7}"/>
          </ac:cxnSpMkLst>
        </pc:cxnChg>
        <pc:cxnChg chg="mod">
          <ac:chgData name="EU, Mobilisation Director (Tim Matthews)" userId="a3f1746a-7b1e-4e68-854b-ced6b919242b" providerId="ADAL" clId="{7A6AE89E-3452-430C-B019-A7A5F03C7A9E}" dt="2021-01-18T13:14:30.064" v="214" actId="164"/>
          <ac:cxnSpMkLst>
            <pc:docMk/>
            <pc:sldMk cId="2280300534" sldId="257"/>
            <ac:cxnSpMk id="13" creationId="{8DA7B305-61D4-441E-BF32-38322A24DC94}"/>
          </ac:cxnSpMkLst>
        </pc:cxnChg>
        <pc:cxnChg chg="del mod topLvl">
          <ac:chgData name="EU, Mobilisation Director (Tim Matthews)" userId="a3f1746a-7b1e-4e68-854b-ced6b919242b" providerId="ADAL" clId="{7A6AE89E-3452-430C-B019-A7A5F03C7A9E}" dt="2021-01-18T18:05:06.335" v="540" actId="478"/>
          <ac:cxnSpMkLst>
            <pc:docMk/>
            <pc:sldMk cId="2280300534" sldId="257"/>
            <ac:cxnSpMk id="15" creationId="{164DE9E2-BDB5-4547-A952-2D1251EFB6DA}"/>
          </ac:cxnSpMkLst>
        </pc:cxnChg>
        <pc:cxnChg chg="del mod topLvl">
          <ac:chgData name="EU, Mobilisation Director (Tim Matthews)" userId="a3f1746a-7b1e-4e68-854b-ced6b919242b" providerId="ADAL" clId="{7A6AE89E-3452-430C-B019-A7A5F03C7A9E}" dt="2021-01-18T18:05:06.335" v="540" actId="478"/>
          <ac:cxnSpMkLst>
            <pc:docMk/>
            <pc:sldMk cId="2280300534" sldId="257"/>
            <ac:cxnSpMk id="16" creationId="{46101ED8-8FA0-4E0D-9E5F-0547DE209229}"/>
          </ac:cxnSpMkLst>
        </pc:cxnChg>
      </pc:sldChg>
      <pc:sldChg chg="modSp new mod ord">
        <pc:chgData name="EU, Mobilisation Director (Tim Matthews)" userId="a3f1746a-7b1e-4e68-854b-ced6b919242b" providerId="ADAL" clId="{7A6AE89E-3452-430C-B019-A7A5F03C7A9E}" dt="2021-01-19T12:19:06" v="1129" actId="20577"/>
        <pc:sldMkLst>
          <pc:docMk/>
          <pc:sldMk cId="1882183682" sldId="258"/>
        </pc:sldMkLst>
        <pc:spChg chg="mod">
          <ac:chgData name="EU, Mobilisation Director (Tim Matthews)" userId="a3f1746a-7b1e-4e68-854b-ced6b919242b" providerId="ADAL" clId="{7A6AE89E-3452-430C-B019-A7A5F03C7A9E}" dt="2021-01-19T11:48:32.737" v="725" actId="6549"/>
          <ac:spMkLst>
            <pc:docMk/>
            <pc:sldMk cId="1882183682" sldId="258"/>
            <ac:spMk id="2" creationId="{64DA4BEA-E03B-4456-98D8-77CE12441A1E}"/>
          </ac:spMkLst>
        </pc:spChg>
        <pc:spChg chg="mod">
          <ac:chgData name="EU, Mobilisation Director (Tim Matthews)" userId="a3f1746a-7b1e-4e68-854b-ced6b919242b" providerId="ADAL" clId="{7A6AE89E-3452-430C-B019-A7A5F03C7A9E}" dt="2021-01-19T12:19:06" v="1129" actId="20577"/>
          <ac:spMkLst>
            <pc:docMk/>
            <pc:sldMk cId="1882183682" sldId="258"/>
            <ac:spMk id="3" creationId="{0C9E1A05-FE69-483B-AF8E-D45656408480}"/>
          </ac:spMkLst>
        </pc:spChg>
      </pc:sldChg>
      <pc:sldChg chg="new del">
        <pc:chgData name="EU, Mobilisation Director (Tim Matthews)" userId="a3f1746a-7b1e-4e68-854b-ced6b919242b" providerId="ADAL" clId="{7A6AE89E-3452-430C-B019-A7A5F03C7A9E}" dt="2021-01-18T13:18:00.867" v="233" actId="47"/>
        <pc:sldMkLst>
          <pc:docMk/>
          <pc:sldMk cId="3563386605" sldId="258"/>
        </pc:sldMkLst>
      </pc:sldChg>
      <pc:sldChg chg="new">
        <pc:chgData name="EU, Mobilisation Director (Tim Matthews)" userId="a3f1746a-7b1e-4e68-854b-ced6b919242b" providerId="ADAL" clId="{7A6AE89E-3452-430C-B019-A7A5F03C7A9E}" dt="2021-01-19T12:22:13.841" v="1136" actId="680"/>
        <pc:sldMkLst>
          <pc:docMk/>
          <pc:sldMk cId="687838804" sldId="259"/>
        </pc:sldMkLst>
      </pc:sldChg>
      <pc:sldChg chg="new del">
        <pc:chgData name="EU, Mobilisation Director (Tim Matthews)" userId="a3f1746a-7b1e-4e68-854b-ced6b919242b" providerId="ADAL" clId="{7A6AE89E-3452-430C-B019-A7A5F03C7A9E}" dt="2021-01-19T12:21:53.715" v="1133" actId="47"/>
        <pc:sldMkLst>
          <pc:docMk/>
          <pc:sldMk cId="1003007356" sldId="259"/>
        </pc:sldMkLst>
      </pc:sldChg>
      <pc:sldChg chg="new del">
        <pc:chgData name="EU, Mobilisation Director (Tim Matthews)" userId="a3f1746a-7b1e-4e68-854b-ced6b919242b" providerId="ADAL" clId="{7A6AE89E-3452-430C-B019-A7A5F03C7A9E}" dt="2021-01-19T12:25:46.452" v="1155" actId="47"/>
        <pc:sldMkLst>
          <pc:docMk/>
          <pc:sldMk cId="2539561451" sldId="260"/>
        </pc:sldMkLst>
      </pc:sldChg>
      <pc:sldMasterChg chg="modSldLayout">
        <pc:chgData name="EU, Mobilisation Director (Tim Matthews)" userId="a3f1746a-7b1e-4e68-854b-ced6b919242b" providerId="ADAL" clId="{7A6AE89E-3452-430C-B019-A7A5F03C7A9E}" dt="2021-01-19T12:25:23.815" v="1153"/>
        <pc:sldMasterMkLst>
          <pc:docMk/>
          <pc:sldMasterMk cId="4201765206" sldId="2147483660"/>
        </pc:sldMasterMkLst>
        <pc:sldLayoutChg chg="addSp delSp modSp mod">
          <pc:chgData name="EU, Mobilisation Director (Tim Matthews)" userId="a3f1746a-7b1e-4e68-854b-ced6b919242b" providerId="ADAL" clId="{7A6AE89E-3452-430C-B019-A7A5F03C7A9E}" dt="2021-01-19T12:25:23.815" v="1153"/>
          <pc:sldLayoutMkLst>
            <pc:docMk/>
            <pc:sldMasterMk cId="4201765206" sldId="2147483660"/>
            <pc:sldLayoutMk cId="2434312074" sldId="2147483661"/>
          </pc:sldLayoutMkLst>
          <pc:spChg chg="del">
            <ac:chgData name="EU, Mobilisation Director (Tim Matthews)" userId="a3f1746a-7b1e-4e68-854b-ced6b919242b" providerId="ADAL" clId="{7A6AE89E-3452-430C-B019-A7A5F03C7A9E}" dt="2021-01-19T12:22:49.643" v="1137" actId="478"/>
            <ac:spMkLst>
              <pc:docMk/>
              <pc:sldMasterMk cId="4201765206" sldId="2147483660"/>
              <pc:sldLayoutMk cId="2434312074" sldId="2147483661"/>
              <ac:spMk id="4" creationId="{00000000-0000-0000-0000-000000000000}"/>
            </ac:spMkLst>
          </pc:spChg>
          <pc:spChg chg="del">
            <ac:chgData name="EU, Mobilisation Director (Tim Matthews)" userId="a3f1746a-7b1e-4e68-854b-ced6b919242b" providerId="ADAL" clId="{7A6AE89E-3452-430C-B019-A7A5F03C7A9E}" dt="2021-01-19T12:22:49.643" v="1137" actId="478"/>
            <ac:spMkLst>
              <pc:docMk/>
              <pc:sldMasterMk cId="4201765206" sldId="2147483660"/>
              <pc:sldLayoutMk cId="2434312074" sldId="2147483661"/>
              <ac:spMk id="5" creationId="{00000000-0000-0000-0000-000000000000}"/>
            </ac:spMkLst>
          </pc:spChg>
          <pc:spChg chg="del">
            <ac:chgData name="EU, Mobilisation Director (Tim Matthews)" userId="a3f1746a-7b1e-4e68-854b-ced6b919242b" providerId="ADAL" clId="{7A6AE89E-3452-430C-B019-A7A5F03C7A9E}" dt="2021-01-19T12:22:49.643" v="1137" actId="478"/>
            <ac:spMkLst>
              <pc:docMk/>
              <pc:sldMasterMk cId="4201765206" sldId="2147483660"/>
              <pc:sldLayoutMk cId="2434312074" sldId="2147483661"/>
              <ac:spMk id="6" creationId="{00000000-0000-0000-0000-000000000000}"/>
            </ac:spMkLst>
          </pc:spChg>
          <pc:spChg chg="mod">
            <ac:chgData name="EU, Mobilisation Director (Tim Matthews)" userId="a3f1746a-7b1e-4e68-854b-ced6b919242b" providerId="ADAL" clId="{7A6AE89E-3452-430C-B019-A7A5F03C7A9E}" dt="2021-01-19T12:22:50.040" v="1138"/>
            <ac:spMkLst>
              <pc:docMk/>
              <pc:sldMasterMk cId="4201765206" sldId="2147483660"/>
              <pc:sldLayoutMk cId="2434312074" sldId="2147483661"/>
              <ac:spMk id="8" creationId="{1DB3BB9F-A0AD-422E-903C-06C29159AFF9}"/>
            </ac:spMkLst>
          </pc:spChg>
          <pc:spChg chg="mod">
            <ac:chgData name="EU, Mobilisation Director (Tim Matthews)" userId="a3f1746a-7b1e-4e68-854b-ced6b919242b" providerId="ADAL" clId="{7A6AE89E-3452-430C-B019-A7A5F03C7A9E}" dt="2021-01-19T12:22:50.040" v="1138"/>
            <ac:spMkLst>
              <pc:docMk/>
              <pc:sldMasterMk cId="4201765206" sldId="2147483660"/>
              <pc:sldLayoutMk cId="2434312074" sldId="2147483661"/>
              <ac:spMk id="9" creationId="{388BE1F8-B170-401C-895C-689D3EB7416F}"/>
            </ac:spMkLst>
          </pc:spChg>
          <pc:spChg chg="add del mod ord">
            <ac:chgData name="EU, Mobilisation Director (Tim Matthews)" userId="a3f1746a-7b1e-4e68-854b-ced6b919242b" providerId="ADAL" clId="{7A6AE89E-3452-430C-B019-A7A5F03C7A9E}" dt="2021-01-19T12:25:23.815" v="1153"/>
            <ac:spMkLst>
              <pc:docMk/>
              <pc:sldMasterMk cId="4201765206" sldId="2147483660"/>
              <pc:sldLayoutMk cId="2434312074" sldId="2147483661"/>
              <ac:spMk id="12" creationId="{EDF19CEC-8F0A-40F9-B33B-22F89B20479B}"/>
            </ac:spMkLst>
          </pc:spChg>
          <pc:spChg chg="add del mod ord">
            <ac:chgData name="EU, Mobilisation Director (Tim Matthews)" userId="a3f1746a-7b1e-4e68-854b-ced6b919242b" providerId="ADAL" clId="{7A6AE89E-3452-430C-B019-A7A5F03C7A9E}" dt="2021-01-19T12:25:23.815" v="1153"/>
            <ac:spMkLst>
              <pc:docMk/>
              <pc:sldMasterMk cId="4201765206" sldId="2147483660"/>
              <pc:sldLayoutMk cId="2434312074" sldId="2147483661"/>
              <ac:spMk id="13" creationId="{59055EBF-4C56-4702-AF07-5F922C9D4F7C}"/>
            </ac:spMkLst>
          </pc:spChg>
          <pc:spChg chg="add del mod ord">
            <ac:chgData name="EU, Mobilisation Director (Tim Matthews)" userId="a3f1746a-7b1e-4e68-854b-ced6b919242b" providerId="ADAL" clId="{7A6AE89E-3452-430C-B019-A7A5F03C7A9E}" dt="2021-01-19T12:25:23.815" v="1153"/>
            <ac:spMkLst>
              <pc:docMk/>
              <pc:sldMasterMk cId="4201765206" sldId="2147483660"/>
              <pc:sldLayoutMk cId="2434312074" sldId="2147483661"/>
              <ac:spMk id="14" creationId="{00A2F310-EB1D-48E5-ADBF-FF3A6DF0F493}"/>
            </ac:spMkLst>
          </pc:spChg>
          <pc:grpChg chg="add mod">
            <ac:chgData name="EU, Mobilisation Director (Tim Matthews)" userId="a3f1746a-7b1e-4e68-854b-ced6b919242b" providerId="ADAL" clId="{7A6AE89E-3452-430C-B019-A7A5F03C7A9E}" dt="2021-01-19T12:22:50.040" v="1138"/>
            <ac:grpSpMkLst>
              <pc:docMk/>
              <pc:sldMasterMk cId="4201765206" sldId="2147483660"/>
              <pc:sldLayoutMk cId="2434312074" sldId="2147483661"/>
              <ac:grpSpMk id="7" creationId="{451BEA7F-0EDF-48B8-BF1E-A37D210E3BC5}"/>
            </ac:grpSpMkLst>
          </pc:grpChg>
          <pc:cxnChg chg="mod">
            <ac:chgData name="EU, Mobilisation Director (Tim Matthews)" userId="a3f1746a-7b1e-4e68-854b-ced6b919242b" providerId="ADAL" clId="{7A6AE89E-3452-430C-B019-A7A5F03C7A9E}" dt="2021-01-19T12:22:50.040" v="1138"/>
            <ac:cxnSpMkLst>
              <pc:docMk/>
              <pc:sldMasterMk cId="4201765206" sldId="2147483660"/>
              <pc:sldLayoutMk cId="2434312074" sldId="2147483661"/>
              <ac:cxnSpMk id="10" creationId="{5B9BFE9C-FDD3-4526-9523-D6BA74CF4293}"/>
            </ac:cxnSpMkLst>
          </pc:cxnChg>
          <pc:cxnChg chg="mod">
            <ac:chgData name="EU, Mobilisation Director (Tim Matthews)" userId="a3f1746a-7b1e-4e68-854b-ced6b919242b" providerId="ADAL" clId="{7A6AE89E-3452-430C-B019-A7A5F03C7A9E}" dt="2021-01-19T12:22:50.040" v="1138"/>
            <ac:cxnSpMkLst>
              <pc:docMk/>
              <pc:sldMasterMk cId="4201765206" sldId="2147483660"/>
              <pc:sldLayoutMk cId="2434312074" sldId="2147483661"/>
              <ac:cxnSpMk id="11" creationId="{50689FC9-2888-4BC2-BA9E-BF9F549386D0}"/>
            </ac:cxnSpMkLst>
          </pc:cxnChg>
        </pc:sldLayoutChg>
        <pc:sldLayoutChg chg="addSp delSp modSp mod">
          <pc:chgData name="EU, Mobilisation Director (Tim Matthews)" userId="a3f1746a-7b1e-4e68-854b-ced6b919242b" providerId="ADAL" clId="{7A6AE89E-3452-430C-B019-A7A5F03C7A9E}" dt="2021-01-19T11:47:08.902" v="698" actId="2711"/>
          <pc:sldLayoutMkLst>
            <pc:docMk/>
            <pc:sldMasterMk cId="4201765206" sldId="2147483660"/>
            <pc:sldLayoutMk cId="430090873" sldId="2147483662"/>
          </pc:sldLayoutMkLst>
          <pc:spChg chg="mod">
            <ac:chgData name="EU, Mobilisation Director (Tim Matthews)" userId="a3f1746a-7b1e-4e68-854b-ced6b919242b" providerId="ADAL" clId="{7A6AE89E-3452-430C-B019-A7A5F03C7A9E}" dt="2021-01-19T11:47:08.902" v="698" actId="2711"/>
            <ac:spMkLst>
              <pc:docMk/>
              <pc:sldMasterMk cId="4201765206" sldId="2147483660"/>
              <pc:sldLayoutMk cId="430090873" sldId="2147483662"/>
              <ac:spMk id="2" creationId="{00000000-0000-0000-0000-000000000000}"/>
            </ac:spMkLst>
          </pc:spChg>
          <pc:spChg chg="mod">
            <ac:chgData name="EU, Mobilisation Director (Tim Matthews)" userId="a3f1746a-7b1e-4e68-854b-ced6b919242b" providerId="ADAL" clId="{7A6AE89E-3452-430C-B019-A7A5F03C7A9E}" dt="2021-01-18T13:15:47.948" v="221" actId="14100"/>
            <ac:spMkLst>
              <pc:docMk/>
              <pc:sldMasterMk cId="4201765206" sldId="2147483660"/>
              <pc:sldLayoutMk cId="430090873" sldId="2147483662"/>
              <ac:spMk id="3" creationId="{00000000-0000-0000-0000-000000000000}"/>
            </ac:spMkLst>
          </pc:spChg>
          <pc:spChg chg="del">
            <ac:chgData name="EU, Mobilisation Director (Tim Matthews)" userId="a3f1746a-7b1e-4e68-854b-ced6b919242b" providerId="ADAL" clId="{7A6AE89E-3452-430C-B019-A7A5F03C7A9E}" dt="2021-01-18T13:15:29.938" v="217" actId="478"/>
            <ac:spMkLst>
              <pc:docMk/>
              <pc:sldMasterMk cId="4201765206" sldId="2147483660"/>
              <pc:sldLayoutMk cId="430090873" sldId="2147483662"/>
              <ac:spMk id="4" creationId="{00000000-0000-0000-0000-000000000000}"/>
            </ac:spMkLst>
          </pc:spChg>
          <pc:spChg chg="del">
            <ac:chgData name="EU, Mobilisation Director (Tim Matthews)" userId="a3f1746a-7b1e-4e68-854b-ced6b919242b" providerId="ADAL" clId="{7A6AE89E-3452-430C-B019-A7A5F03C7A9E}" dt="2021-01-18T13:15:29.938" v="217" actId="478"/>
            <ac:spMkLst>
              <pc:docMk/>
              <pc:sldMasterMk cId="4201765206" sldId="2147483660"/>
              <pc:sldLayoutMk cId="430090873" sldId="2147483662"/>
              <ac:spMk id="5" creationId="{00000000-0000-0000-0000-000000000000}"/>
            </ac:spMkLst>
          </pc:spChg>
          <pc:spChg chg="del">
            <ac:chgData name="EU, Mobilisation Director (Tim Matthews)" userId="a3f1746a-7b1e-4e68-854b-ced6b919242b" providerId="ADAL" clId="{7A6AE89E-3452-430C-B019-A7A5F03C7A9E}" dt="2021-01-18T13:15:29.938" v="217" actId="478"/>
            <ac:spMkLst>
              <pc:docMk/>
              <pc:sldMasterMk cId="4201765206" sldId="2147483660"/>
              <pc:sldLayoutMk cId="430090873" sldId="2147483662"/>
              <ac:spMk id="6" creationId="{00000000-0000-0000-0000-000000000000}"/>
            </ac:spMkLst>
          </pc:spChg>
          <pc:spChg chg="mod">
            <ac:chgData name="EU, Mobilisation Director (Tim Matthews)" userId="a3f1746a-7b1e-4e68-854b-ced6b919242b" providerId="ADAL" clId="{7A6AE89E-3452-430C-B019-A7A5F03C7A9E}" dt="2021-01-18T13:15:23.324" v="215"/>
            <ac:spMkLst>
              <pc:docMk/>
              <pc:sldMasterMk cId="4201765206" sldId="2147483660"/>
              <pc:sldLayoutMk cId="430090873" sldId="2147483662"/>
              <ac:spMk id="8" creationId="{98C42197-E709-4E62-A611-0656453612DA}"/>
            </ac:spMkLst>
          </pc:spChg>
          <pc:spChg chg="mod">
            <ac:chgData name="EU, Mobilisation Director (Tim Matthews)" userId="a3f1746a-7b1e-4e68-854b-ced6b919242b" providerId="ADAL" clId="{7A6AE89E-3452-430C-B019-A7A5F03C7A9E}" dt="2021-01-18T13:15:23.324" v="215"/>
            <ac:spMkLst>
              <pc:docMk/>
              <pc:sldMasterMk cId="4201765206" sldId="2147483660"/>
              <pc:sldLayoutMk cId="430090873" sldId="2147483662"/>
              <ac:spMk id="9" creationId="{5DE9A249-DF81-498E-9B50-3D73F0DA898A}"/>
            </ac:spMkLst>
          </pc:spChg>
          <pc:spChg chg="mod">
            <ac:chgData name="EU, Mobilisation Director (Tim Matthews)" userId="a3f1746a-7b1e-4e68-854b-ced6b919242b" providerId="ADAL" clId="{7A6AE89E-3452-430C-B019-A7A5F03C7A9E}" dt="2021-01-18T13:15:23.324" v="215"/>
            <ac:spMkLst>
              <pc:docMk/>
              <pc:sldMasterMk cId="4201765206" sldId="2147483660"/>
              <pc:sldLayoutMk cId="430090873" sldId="2147483662"/>
              <ac:spMk id="13" creationId="{FD0547D0-EF3B-475F-B6D9-A7F7337EE5D3}"/>
            </ac:spMkLst>
          </pc:spChg>
          <pc:spChg chg="mod">
            <ac:chgData name="EU, Mobilisation Director (Tim Matthews)" userId="a3f1746a-7b1e-4e68-854b-ced6b919242b" providerId="ADAL" clId="{7A6AE89E-3452-430C-B019-A7A5F03C7A9E}" dt="2021-01-18T13:15:31.200" v="218"/>
            <ac:spMkLst>
              <pc:docMk/>
              <pc:sldMasterMk cId="4201765206" sldId="2147483660"/>
              <pc:sldLayoutMk cId="430090873" sldId="2147483662"/>
              <ac:spMk id="16" creationId="{4AAAB3BD-504C-400E-9F9C-1861C2CFA745}"/>
            </ac:spMkLst>
          </pc:spChg>
          <pc:spChg chg="mod">
            <ac:chgData name="EU, Mobilisation Director (Tim Matthews)" userId="a3f1746a-7b1e-4e68-854b-ced6b919242b" providerId="ADAL" clId="{7A6AE89E-3452-430C-B019-A7A5F03C7A9E}" dt="2021-01-18T13:15:31.200" v="218"/>
            <ac:spMkLst>
              <pc:docMk/>
              <pc:sldMasterMk cId="4201765206" sldId="2147483660"/>
              <pc:sldLayoutMk cId="430090873" sldId="2147483662"/>
              <ac:spMk id="17" creationId="{9AA7E284-B596-4C6D-AFAF-AD1A85F0DFEB}"/>
            </ac:spMkLst>
          </pc:spChg>
          <pc:spChg chg="mod">
            <ac:chgData name="EU, Mobilisation Director (Tim Matthews)" userId="a3f1746a-7b1e-4e68-854b-ced6b919242b" providerId="ADAL" clId="{7A6AE89E-3452-430C-B019-A7A5F03C7A9E}" dt="2021-01-18T13:15:31.200" v="218"/>
            <ac:spMkLst>
              <pc:docMk/>
              <pc:sldMasterMk cId="4201765206" sldId="2147483660"/>
              <pc:sldLayoutMk cId="430090873" sldId="2147483662"/>
              <ac:spMk id="21" creationId="{00CC9CE6-39CB-42D5-9AC0-63634DA35788}"/>
            </ac:spMkLst>
          </pc:spChg>
          <pc:grpChg chg="add del mod">
            <ac:chgData name="EU, Mobilisation Director (Tim Matthews)" userId="a3f1746a-7b1e-4e68-854b-ced6b919242b" providerId="ADAL" clId="{7A6AE89E-3452-430C-B019-A7A5F03C7A9E}" dt="2021-01-18T13:15:26.108" v="216"/>
            <ac:grpSpMkLst>
              <pc:docMk/>
              <pc:sldMasterMk cId="4201765206" sldId="2147483660"/>
              <pc:sldLayoutMk cId="430090873" sldId="2147483662"/>
              <ac:grpSpMk id="7" creationId="{A267C492-CAA1-4976-8CC5-318D2AE92235}"/>
            </ac:grpSpMkLst>
          </pc:grpChg>
          <pc:grpChg chg="add mod">
            <ac:chgData name="EU, Mobilisation Director (Tim Matthews)" userId="a3f1746a-7b1e-4e68-854b-ced6b919242b" providerId="ADAL" clId="{7A6AE89E-3452-430C-B019-A7A5F03C7A9E}" dt="2021-01-18T13:15:31.200" v="218"/>
            <ac:grpSpMkLst>
              <pc:docMk/>
              <pc:sldMasterMk cId="4201765206" sldId="2147483660"/>
              <pc:sldLayoutMk cId="430090873" sldId="2147483662"/>
              <ac:grpSpMk id="15" creationId="{03CB4937-FBDD-41E3-B5C2-CEE6343CF17A}"/>
            </ac:grpSpMkLst>
          </pc:grpChg>
          <pc:picChg chg="mod">
            <ac:chgData name="EU, Mobilisation Director (Tim Matthews)" userId="a3f1746a-7b1e-4e68-854b-ced6b919242b" providerId="ADAL" clId="{7A6AE89E-3452-430C-B019-A7A5F03C7A9E}" dt="2021-01-18T13:15:23.324" v="215"/>
            <ac:picMkLst>
              <pc:docMk/>
              <pc:sldMasterMk cId="4201765206" sldId="2147483660"/>
              <pc:sldLayoutMk cId="430090873" sldId="2147483662"/>
              <ac:picMk id="12" creationId="{D51D9269-2C92-4ED7-BAD9-0B517D80C089}"/>
            </ac:picMkLst>
          </pc:picChg>
          <pc:picChg chg="mod">
            <ac:chgData name="EU, Mobilisation Director (Tim Matthews)" userId="a3f1746a-7b1e-4e68-854b-ced6b919242b" providerId="ADAL" clId="{7A6AE89E-3452-430C-B019-A7A5F03C7A9E}" dt="2021-01-18T13:15:23.324" v="215"/>
            <ac:picMkLst>
              <pc:docMk/>
              <pc:sldMasterMk cId="4201765206" sldId="2147483660"/>
              <pc:sldLayoutMk cId="430090873" sldId="2147483662"/>
              <ac:picMk id="14" creationId="{4DE32E6D-7B08-4D8A-9B3D-BA1396FF112A}"/>
            </ac:picMkLst>
          </pc:picChg>
          <pc:picChg chg="mod">
            <ac:chgData name="EU, Mobilisation Director (Tim Matthews)" userId="a3f1746a-7b1e-4e68-854b-ced6b919242b" providerId="ADAL" clId="{7A6AE89E-3452-430C-B019-A7A5F03C7A9E}" dt="2021-01-18T13:15:31.200" v="218"/>
            <ac:picMkLst>
              <pc:docMk/>
              <pc:sldMasterMk cId="4201765206" sldId="2147483660"/>
              <pc:sldLayoutMk cId="430090873" sldId="2147483662"/>
              <ac:picMk id="20" creationId="{19F269DB-F579-4F33-97C9-CB017D1123A4}"/>
            </ac:picMkLst>
          </pc:picChg>
          <pc:picChg chg="mod">
            <ac:chgData name="EU, Mobilisation Director (Tim Matthews)" userId="a3f1746a-7b1e-4e68-854b-ced6b919242b" providerId="ADAL" clId="{7A6AE89E-3452-430C-B019-A7A5F03C7A9E}" dt="2021-01-18T13:15:31.200" v="218"/>
            <ac:picMkLst>
              <pc:docMk/>
              <pc:sldMasterMk cId="4201765206" sldId="2147483660"/>
              <pc:sldLayoutMk cId="430090873" sldId="2147483662"/>
              <ac:picMk id="22" creationId="{2E133AF6-65F5-446D-A243-4006B6EB57AC}"/>
            </ac:picMkLst>
          </pc:picChg>
          <pc:cxnChg chg="mod">
            <ac:chgData name="EU, Mobilisation Director (Tim Matthews)" userId="a3f1746a-7b1e-4e68-854b-ced6b919242b" providerId="ADAL" clId="{7A6AE89E-3452-430C-B019-A7A5F03C7A9E}" dt="2021-01-18T13:15:23.324" v="215"/>
            <ac:cxnSpMkLst>
              <pc:docMk/>
              <pc:sldMasterMk cId="4201765206" sldId="2147483660"/>
              <pc:sldLayoutMk cId="430090873" sldId="2147483662"/>
              <ac:cxnSpMk id="10" creationId="{8EDC36C3-B170-4BBA-B320-10A280389581}"/>
            </ac:cxnSpMkLst>
          </pc:cxnChg>
          <pc:cxnChg chg="mod">
            <ac:chgData name="EU, Mobilisation Director (Tim Matthews)" userId="a3f1746a-7b1e-4e68-854b-ced6b919242b" providerId="ADAL" clId="{7A6AE89E-3452-430C-B019-A7A5F03C7A9E}" dt="2021-01-18T13:15:23.324" v="215"/>
            <ac:cxnSpMkLst>
              <pc:docMk/>
              <pc:sldMasterMk cId="4201765206" sldId="2147483660"/>
              <pc:sldLayoutMk cId="430090873" sldId="2147483662"/>
              <ac:cxnSpMk id="11" creationId="{A57D1FE0-ED76-4B5C-9DBB-329D41481E71}"/>
            </ac:cxnSpMkLst>
          </pc:cxnChg>
          <pc:cxnChg chg="mod">
            <ac:chgData name="EU, Mobilisation Director (Tim Matthews)" userId="a3f1746a-7b1e-4e68-854b-ced6b919242b" providerId="ADAL" clId="{7A6AE89E-3452-430C-B019-A7A5F03C7A9E}" dt="2021-01-18T13:15:31.200" v="218"/>
            <ac:cxnSpMkLst>
              <pc:docMk/>
              <pc:sldMasterMk cId="4201765206" sldId="2147483660"/>
              <pc:sldLayoutMk cId="430090873" sldId="2147483662"/>
              <ac:cxnSpMk id="18" creationId="{1A863E44-1FFF-4F91-922D-5BD686254B2E}"/>
            </ac:cxnSpMkLst>
          </pc:cxnChg>
          <pc:cxnChg chg="mod">
            <ac:chgData name="EU, Mobilisation Director (Tim Matthews)" userId="a3f1746a-7b1e-4e68-854b-ced6b919242b" providerId="ADAL" clId="{7A6AE89E-3452-430C-B019-A7A5F03C7A9E}" dt="2021-01-18T13:15:31.200" v="218"/>
            <ac:cxnSpMkLst>
              <pc:docMk/>
              <pc:sldMasterMk cId="4201765206" sldId="2147483660"/>
              <pc:sldLayoutMk cId="430090873" sldId="2147483662"/>
              <ac:cxnSpMk id="19" creationId="{8277BFB8-2275-4B19-889A-31FADECE730B}"/>
            </ac:cxnSpMkLst>
          </pc:cxnChg>
        </pc:sldLayoutChg>
        <pc:sldLayoutChg chg="addSp delSp modSp mod">
          <pc:chgData name="EU, Mobilisation Director (Tim Matthews)" userId="a3f1746a-7b1e-4e68-854b-ced6b919242b" providerId="ADAL" clId="{7A6AE89E-3452-430C-B019-A7A5F03C7A9E}" dt="2021-01-19T12:23:32.143" v="1140"/>
          <pc:sldLayoutMkLst>
            <pc:docMk/>
            <pc:sldMasterMk cId="4201765206" sldId="2147483660"/>
            <pc:sldLayoutMk cId="1129594041" sldId="2147483663"/>
          </pc:sldLayoutMkLst>
          <pc:spChg chg="del">
            <ac:chgData name="EU, Mobilisation Director (Tim Matthews)" userId="a3f1746a-7b1e-4e68-854b-ced6b919242b" providerId="ADAL" clId="{7A6AE89E-3452-430C-B019-A7A5F03C7A9E}" dt="2021-01-19T12:23:32.043" v="1139" actId="478"/>
            <ac:spMkLst>
              <pc:docMk/>
              <pc:sldMasterMk cId="4201765206" sldId="2147483660"/>
              <pc:sldLayoutMk cId="1129594041" sldId="2147483663"/>
              <ac:spMk id="4" creationId="{00000000-0000-0000-0000-000000000000}"/>
            </ac:spMkLst>
          </pc:spChg>
          <pc:spChg chg="del">
            <ac:chgData name="EU, Mobilisation Director (Tim Matthews)" userId="a3f1746a-7b1e-4e68-854b-ced6b919242b" providerId="ADAL" clId="{7A6AE89E-3452-430C-B019-A7A5F03C7A9E}" dt="2021-01-19T12:23:32.043" v="1139" actId="478"/>
            <ac:spMkLst>
              <pc:docMk/>
              <pc:sldMasterMk cId="4201765206" sldId="2147483660"/>
              <pc:sldLayoutMk cId="1129594041" sldId="2147483663"/>
              <ac:spMk id="5" creationId="{00000000-0000-0000-0000-000000000000}"/>
            </ac:spMkLst>
          </pc:spChg>
          <pc:spChg chg="del">
            <ac:chgData name="EU, Mobilisation Director (Tim Matthews)" userId="a3f1746a-7b1e-4e68-854b-ced6b919242b" providerId="ADAL" clId="{7A6AE89E-3452-430C-B019-A7A5F03C7A9E}" dt="2021-01-19T12:23:32.043" v="1139" actId="478"/>
            <ac:spMkLst>
              <pc:docMk/>
              <pc:sldMasterMk cId="4201765206" sldId="2147483660"/>
              <pc:sldLayoutMk cId="1129594041" sldId="2147483663"/>
              <ac:spMk id="6" creationId="{00000000-0000-0000-0000-000000000000}"/>
            </ac:spMkLst>
          </pc:spChg>
          <pc:spChg chg="mod">
            <ac:chgData name="EU, Mobilisation Director (Tim Matthews)" userId="a3f1746a-7b1e-4e68-854b-ced6b919242b" providerId="ADAL" clId="{7A6AE89E-3452-430C-B019-A7A5F03C7A9E}" dt="2021-01-19T12:23:32.143" v="1140"/>
            <ac:spMkLst>
              <pc:docMk/>
              <pc:sldMasterMk cId="4201765206" sldId="2147483660"/>
              <pc:sldLayoutMk cId="1129594041" sldId="2147483663"/>
              <ac:spMk id="8" creationId="{903EC381-FB62-4DAE-A36F-64D40599DF35}"/>
            </ac:spMkLst>
          </pc:spChg>
          <pc:spChg chg="mod">
            <ac:chgData name="EU, Mobilisation Director (Tim Matthews)" userId="a3f1746a-7b1e-4e68-854b-ced6b919242b" providerId="ADAL" clId="{7A6AE89E-3452-430C-B019-A7A5F03C7A9E}" dt="2021-01-19T12:23:32.143" v="1140"/>
            <ac:spMkLst>
              <pc:docMk/>
              <pc:sldMasterMk cId="4201765206" sldId="2147483660"/>
              <pc:sldLayoutMk cId="1129594041" sldId="2147483663"/>
              <ac:spMk id="9" creationId="{A706F44D-CB1E-4808-8518-E31603B7FEDE}"/>
            </ac:spMkLst>
          </pc:spChg>
          <pc:grpChg chg="add mod">
            <ac:chgData name="EU, Mobilisation Director (Tim Matthews)" userId="a3f1746a-7b1e-4e68-854b-ced6b919242b" providerId="ADAL" clId="{7A6AE89E-3452-430C-B019-A7A5F03C7A9E}" dt="2021-01-19T12:23:32.143" v="1140"/>
            <ac:grpSpMkLst>
              <pc:docMk/>
              <pc:sldMasterMk cId="4201765206" sldId="2147483660"/>
              <pc:sldLayoutMk cId="1129594041" sldId="2147483663"/>
              <ac:grpSpMk id="7" creationId="{C87907D7-163C-4502-B632-F6E33FA9485A}"/>
            </ac:grpSpMkLst>
          </pc:grpChg>
          <pc:cxnChg chg="mod">
            <ac:chgData name="EU, Mobilisation Director (Tim Matthews)" userId="a3f1746a-7b1e-4e68-854b-ced6b919242b" providerId="ADAL" clId="{7A6AE89E-3452-430C-B019-A7A5F03C7A9E}" dt="2021-01-19T12:23:32.143" v="1140"/>
            <ac:cxnSpMkLst>
              <pc:docMk/>
              <pc:sldMasterMk cId="4201765206" sldId="2147483660"/>
              <pc:sldLayoutMk cId="1129594041" sldId="2147483663"/>
              <ac:cxnSpMk id="10" creationId="{7308A347-03AD-4A92-A505-CC2C2F2731F5}"/>
            </ac:cxnSpMkLst>
          </pc:cxnChg>
          <pc:cxnChg chg="mod">
            <ac:chgData name="EU, Mobilisation Director (Tim Matthews)" userId="a3f1746a-7b1e-4e68-854b-ced6b919242b" providerId="ADAL" clId="{7A6AE89E-3452-430C-B019-A7A5F03C7A9E}" dt="2021-01-19T12:23:32.143" v="1140"/>
            <ac:cxnSpMkLst>
              <pc:docMk/>
              <pc:sldMasterMk cId="4201765206" sldId="2147483660"/>
              <pc:sldLayoutMk cId="1129594041" sldId="2147483663"/>
              <ac:cxnSpMk id="11" creationId="{958A9DD7-49A0-407C-A1F8-17784837C501}"/>
            </ac:cxnSpMkLst>
          </pc:cxnChg>
        </pc:sldLayoutChg>
        <pc:sldLayoutChg chg="addSp delSp modSp mod">
          <pc:chgData name="EU, Mobilisation Director (Tim Matthews)" userId="a3f1746a-7b1e-4e68-854b-ced6b919242b" providerId="ADAL" clId="{7A6AE89E-3452-430C-B019-A7A5F03C7A9E}" dt="2021-01-19T11:47:25.464" v="700" actId="113"/>
          <pc:sldLayoutMkLst>
            <pc:docMk/>
            <pc:sldMasterMk cId="4201765206" sldId="2147483660"/>
            <pc:sldLayoutMk cId="3664538078" sldId="2147483664"/>
          </pc:sldLayoutMkLst>
          <pc:spChg chg="del">
            <ac:chgData name="EU, Mobilisation Director (Tim Matthews)" userId="a3f1746a-7b1e-4e68-854b-ced6b919242b" providerId="ADAL" clId="{7A6AE89E-3452-430C-B019-A7A5F03C7A9E}" dt="2021-01-18T13:16:51.159" v="225" actId="478"/>
            <ac:spMkLst>
              <pc:docMk/>
              <pc:sldMasterMk cId="4201765206" sldId="2147483660"/>
              <pc:sldLayoutMk cId="3664538078" sldId="2147483664"/>
              <ac:spMk id="2" creationId="{00000000-0000-0000-0000-000000000000}"/>
            </ac:spMkLst>
          </pc:spChg>
          <pc:spChg chg="mod">
            <ac:chgData name="EU, Mobilisation Director (Tim Matthews)" userId="a3f1746a-7b1e-4e68-854b-ced6b919242b" providerId="ADAL" clId="{7A6AE89E-3452-430C-B019-A7A5F03C7A9E}" dt="2021-01-18T13:16:59.017" v="227" actId="14100"/>
            <ac:spMkLst>
              <pc:docMk/>
              <pc:sldMasterMk cId="4201765206" sldId="2147483660"/>
              <pc:sldLayoutMk cId="3664538078" sldId="2147483664"/>
              <ac:spMk id="3" creationId="{00000000-0000-0000-0000-000000000000}"/>
            </ac:spMkLst>
          </pc:spChg>
          <pc:spChg chg="mod">
            <ac:chgData name="EU, Mobilisation Director (Tim Matthews)" userId="a3f1746a-7b1e-4e68-854b-ced6b919242b" providerId="ADAL" clId="{7A6AE89E-3452-430C-B019-A7A5F03C7A9E}" dt="2021-01-18T13:16:59.017" v="227" actId="14100"/>
            <ac:spMkLst>
              <pc:docMk/>
              <pc:sldMasterMk cId="4201765206" sldId="2147483660"/>
              <pc:sldLayoutMk cId="3664538078" sldId="2147483664"/>
              <ac:spMk id="4" creationId="{00000000-0000-0000-0000-000000000000}"/>
            </ac:spMkLst>
          </pc:spChg>
          <pc:spChg chg="del">
            <ac:chgData name="EU, Mobilisation Director (Tim Matthews)" userId="a3f1746a-7b1e-4e68-854b-ced6b919242b" providerId="ADAL" clId="{7A6AE89E-3452-430C-B019-A7A5F03C7A9E}" dt="2021-01-18T13:16:26.529" v="222" actId="478"/>
            <ac:spMkLst>
              <pc:docMk/>
              <pc:sldMasterMk cId="4201765206" sldId="2147483660"/>
              <pc:sldLayoutMk cId="3664538078" sldId="2147483664"/>
              <ac:spMk id="5" creationId="{00000000-0000-0000-0000-000000000000}"/>
            </ac:spMkLst>
          </pc:spChg>
          <pc:spChg chg="del">
            <ac:chgData name="EU, Mobilisation Director (Tim Matthews)" userId="a3f1746a-7b1e-4e68-854b-ced6b919242b" providerId="ADAL" clId="{7A6AE89E-3452-430C-B019-A7A5F03C7A9E}" dt="2021-01-18T13:16:26.529" v="222" actId="478"/>
            <ac:spMkLst>
              <pc:docMk/>
              <pc:sldMasterMk cId="4201765206" sldId="2147483660"/>
              <pc:sldLayoutMk cId="3664538078" sldId="2147483664"/>
              <ac:spMk id="6" creationId="{00000000-0000-0000-0000-000000000000}"/>
            </ac:spMkLst>
          </pc:spChg>
          <pc:spChg chg="del">
            <ac:chgData name="EU, Mobilisation Director (Tim Matthews)" userId="a3f1746a-7b1e-4e68-854b-ced6b919242b" providerId="ADAL" clId="{7A6AE89E-3452-430C-B019-A7A5F03C7A9E}" dt="2021-01-18T13:16:26.529" v="222" actId="478"/>
            <ac:spMkLst>
              <pc:docMk/>
              <pc:sldMasterMk cId="4201765206" sldId="2147483660"/>
              <pc:sldLayoutMk cId="3664538078" sldId="2147483664"/>
              <ac:spMk id="7" creationId="{00000000-0000-0000-0000-000000000000}"/>
            </ac:spMkLst>
          </pc:spChg>
          <pc:spChg chg="mod">
            <ac:chgData name="EU, Mobilisation Director (Tim Matthews)" userId="a3f1746a-7b1e-4e68-854b-ced6b919242b" providerId="ADAL" clId="{7A6AE89E-3452-430C-B019-A7A5F03C7A9E}" dt="2021-01-18T13:16:26.692" v="223"/>
            <ac:spMkLst>
              <pc:docMk/>
              <pc:sldMasterMk cId="4201765206" sldId="2147483660"/>
              <pc:sldLayoutMk cId="3664538078" sldId="2147483664"/>
              <ac:spMk id="9" creationId="{B9470963-0210-4C9B-8FCA-CAF1E2D1CB68}"/>
            </ac:spMkLst>
          </pc:spChg>
          <pc:spChg chg="mod">
            <ac:chgData name="EU, Mobilisation Director (Tim Matthews)" userId="a3f1746a-7b1e-4e68-854b-ced6b919242b" providerId="ADAL" clId="{7A6AE89E-3452-430C-B019-A7A5F03C7A9E}" dt="2021-01-18T13:16:26.692" v="223"/>
            <ac:spMkLst>
              <pc:docMk/>
              <pc:sldMasterMk cId="4201765206" sldId="2147483660"/>
              <pc:sldLayoutMk cId="3664538078" sldId="2147483664"/>
              <ac:spMk id="10" creationId="{4CFA443C-E61D-4573-9AFE-2197F44151EA}"/>
            </ac:spMkLst>
          </pc:spChg>
          <pc:spChg chg="mod">
            <ac:chgData name="EU, Mobilisation Director (Tim Matthews)" userId="a3f1746a-7b1e-4e68-854b-ced6b919242b" providerId="ADAL" clId="{7A6AE89E-3452-430C-B019-A7A5F03C7A9E}" dt="2021-01-18T13:16:26.692" v="223"/>
            <ac:spMkLst>
              <pc:docMk/>
              <pc:sldMasterMk cId="4201765206" sldId="2147483660"/>
              <pc:sldLayoutMk cId="3664538078" sldId="2147483664"/>
              <ac:spMk id="14" creationId="{4612EC30-D04A-4C67-BDE3-94EEEE52C12A}"/>
            </ac:spMkLst>
          </pc:spChg>
          <pc:spChg chg="add mod">
            <ac:chgData name="EU, Mobilisation Director (Tim Matthews)" userId="a3f1746a-7b1e-4e68-854b-ced6b919242b" providerId="ADAL" clId="{7A6AE89E-3452-430C-B019-A7A5F03C7A9E}" dt="2021-01-19T11:47:25.464" v="700" actId="113"/>
            <ac:spMkLst>
              <pc:docMk/>
              <pc:sldMasterMk cId="4201765206" sldId="2147483660"/>
              <pc:sldLayoutMk cId="3664538078" sldId="2147483664"/>
              <ac:spMk id="16" creationId="{D098865B-50EC-4EA8-9483-23C9B8486A6C}"/>
            </ac:spMkLst>
          </pc:spChg>
          <pc:grpChg chg="add mod">
            <ac:chgData name="EU, Mobilisation Director (Tim Matthews)" userId="a3f1746a-7b1e-4e68-854b-ced6b919242b" providerId="ADAL" clId="{7A6AE89E-3452-430C-B019-A7A5F03C7A9E}" dt="2021-01-18T13:16:26.692" v="223"/>
            <ac:grpSpMkLst>
              <pc:docMk/>
              <pc:sldMasterMk cId="4201765206" sldId="2147483660"/>
              <pc:sldLayoutMk cId="3664538078" sldId="2147483664"/>
              <ac:grpSpMk id="8" creationId="{B0ABCC2B-7627-4398-A396-4937E4842703}"/>
            </ac:grpSpMkLst>
          </pc:grpChg>
          <pc:picChg chg="mod">
            <ac:chgData name="EU, Mobilisation Director (Tim Matthews)" userId="a3f1746a-7b1e-4e68-854b-ced6b919242b" providerId="ADAL" clId="{7A6AE89E-3452-430C-B019-A7A5F03C7A9E}" dt="2021-01-18T13:16:26.692" v="223"/>
            <ac:picMkLst>
              <pc:docMk/>
              <pc:sldMasterMk cId="4201765206" sldId="2147483660"/>
              <pc:sldLayoutMk cId="3664538078" sldId="2147483664"/>
              <ac:picMk id="13" creationId="{8E013619-876A-4400-94F0-4AAA048055FF}"/>
            </ac:picMkLst>
          </pc:picChg>
          <pc:picChg chg="mod">
            <ac:chgData name="EU, Mobilisation Director (Tim Matthews)" userId="a3f1746a-7b1e-4e68-854b-ced6b919242b" providerId="ADAL" clId="{7A6AE89E-3452-430C-B019-A7A5F03C7A9E}" dt="2021-01-18T13:16:26.692" v="223"/>
            <ac:picMkLst>
              <pc:docMk/>
              <pc:sldMasterMk cId="4201765206" sldId="2147483660"/>
              <pc:sldLayoutMk cId="3664538078" sldId="2147483664"/>
              <ac:picMk id="15" creationId="{26572424-64A0-441A-83A9-568CA311569D}"/>
            </ac:picMkLst>
          </pc:picChg>
          <pc:cxnChg chg="mod">
            <ac:chgData name="EU, Mobilisation Director (Tim Matthews)" userId="a3f1746a-7b1e-4e68-854b-ced6b919242b" providerId="ADAL" clId="{7A6AE89E-3452-430C-B019-A7A5F03C7A9E}" dt="2021-01-18T13:16:26.692" v="223"/>
            <ac:cxnSpMkLst>
              <pc:docMk/>
              <pc:sldMasterMk cId="4201765206" sldId="2147483660"/>
              <pc:sldLayoutMk cId="3664538078" sldId="2147483664"/>
              <ac:cxnSpMk id="11" creationId="{3EF61167-9FED-4A15-BCEA-33F546C147F3}"/>
            </ac:cxnSpMkLst>
          </pc:cxnChg>
          <pc:cxnChg chg="mod">
            <ac:chgData name="EU, Mobilisation Director (Tim Matthews)" userId="a3f1746a-7b1e-4e68-854b-ced6b919242b" providerId="ADAL" clId="{7A6AE89E-3452-430C-B019-A7A5F03C7A9E}" dt="2021-01-18T13:16:26.692" v="223"/>
            <ac:cxnSpMkLst>
              <pc:docMk/>
              <pc:sldMasterMk cId="4201765206" sldId="2147483660"/>
              <pc:sldLayoutMk cId="3664538078" sldId="2147483664"/>
              <ac:cxnSpMk id="12" creationId="{AC80FBDE-3353-473E-A41F-11D5AB4B131F}"/>
            </ac:cxnSpMkLst>
          </pc:cxnChg>
        </pc:sldLayoutChg>
        <pc:sldLayoutChg chg="addSp delSp modSp mod">
          <pc:chgData name="EU, Mobilisation Director (Tim Matthews)" userId="a3f1746a-7b1e-4e68-854b-ced6b919242b" providerId="ADAL" clId="{7A6AE89E-3452-430C-B019-A7A5F03C7A9E}" dt="2021-01-19T12:24:02.894" v="1143" actId="113"/>
          <pc:sldLayoutMkLst>
            <pc:docMk/>
            <pc:sldMasterMk cId="4201765206" sldId="2147483660"/>
            <pc:sldLayoutMk cId="357730433" sldId="2147483665"/>
          </pc:sldLayoutMkLst>
          <pc:spChg chg="mod">
            <ac:chgData name="EU, Mobilisation Director (Tim Matthews)" userId="a3f1746a-7b1e-4e68-854b-ced6b919242b" providerId="ADAL" clId="{7A6AE89E-3452-430C-B019-A7A5F03C7A9E}" dt="2021-01-19T12:24:02.894" v="1143" actId="113"/>
            <ac:spMkLst>
              <pc:docMk/>
              <pc:sldMasterMk cId="4201765206" sldId="2147483660"/>
              <pc:sldLayoutMk cId="357730433" sldId="2147483665"/>
              <ac:spMk id="2" creationId="{00000000-0000-0000-0000-000000000000}"/>
            </ac:spMkLst>
          </pc:spChg>
          <pc:spChg chg="del">
            <ac:chgData name="EU, Mobilisation Director (Tim Matthews)" userId="a3f1746a-7b1e-4e68-854b-ced6b919242b" providerId="ADAL" clId="{7A6AE89E-3452-430C-B019-A7A5F03C7A9E}" dt="2021-01-19T12:23:50.883" v="1141" actId="478"/>
            <ac:spMkLst>
              <pc:docMk/>
              <pc:sldMasterMk cId="4201765206" sldId="2147483660"/>
              <pc:sldLayoutMk cId="357730433" sldId="2147483665"/>
              <ac:spMk id="7" creationId="{00000000-0000-0000-0000-000000000000}"/>
            </ac:spMkLst>
          </pc:spChg>
          <pc:spChg chg="del">
            <ac:chgData name="EU, Mobilisation Director (Tim Matthews)" userId="a3f1746a-7b1e-4e68-854b-ced6b919242b" providerId="ADAL" clId="{7A6AE89E-3452-430C-B019-A7A5F03C7A9E}" dt="2021-01-19T12:23:50.883" v="1141" actId="478"/>
            <ac:spMkLst>
              <pc:docMk/>
              <pc:sldMasterMk cId="4201765206" sldId="2147483660"/>
              <pc:sldLayoutMk cId="357730433" sldId="2147483665"/>
              <ac:spMk id="8" creationId="{00000000-0000-0000-0000-000000000000}"/>
            </ac:spMkLst>
          </pc:spChg>
          <pc:spChg chg="del">
            <ac:chgData name="EU, Mobilisation Director (Tim Matthews)" userId="a3f1746a-7b1e-4e68-854b-ced6b919242b" providerId="ADAL" clId="{7A6AE89E-3452-430C-B019-A7A5F03C7A9E}" dt="2021-01-19T12:23:50.883" v="1141" actId="478"/>
            <ac:spMkLst>
              <pc:docMk/>
              <pc:sldMasterMk cId="4201765206" sldId="2147483660"/>
              <pc:sldLayoutMk cId="357730433" sldId="2147483665"/>
              <ac:spMk id="9" creationId="{00000000-0000-0000-0000-000000000000}"/>
            </ac:spMkLst>
          </pc:spChg>
          <pc:spChg chg="mod">
            <ac:chgData name="EU, Mobilisation Director (Tim Matthews)" userId="a3f1746a-7b1e-4e68-854b-ced6b919242b" providerId="ADAL" clId="{7A6AE89E-3452-430C-B019-A7A5F03C7A9E}" dt="2021-01-19T12:23:51.009" v="1142"/>
            <ac:spMkLst>
              <pc:docMk/>
              <pc:sldMasterMk cId="4201765206" sldId="2147483660"/>
              <pc:sldLayoutMk cId="357730433" sldId="2147483665"/>
              <ac:spMk id="11" creationId="{F45A4348-06A0-4913-A901-EA4EDBD0986E}"/>
            </ac:spMkLst>
          </pc:spChg>
          <pc:spChg chg="mod">
            <ac:chgData name="EU, Mobilisation Director (Tim Matthews)" userId="a3f1746a-7b1e-4e68-854b-ced6b919242b" providerId="ADAL" clId="{7A6AE89E-3452-430C-B019-A7A5F03C7A9E}" dt="2021-01-19T12:23:51.009" v="1142"/>
            <ac:spMkLst>
              <pc:docMk/>
              <pc:sldMasterMk cId="4201765206" sldId="2147483660"/>
              <pc:sldLayoutMk cId="357730433" sldId="2147483665"/>
              <ac:spMk id="12" creationId="{F2EDD2B8-FC27-4936-95CF-26F3108A7461}"/>
            </ac:spMkLst>
          </pc:spChg>
          <pc:spChg chg="mod">
            <ac:chgData name="EU, Mobilisation Director (Tim Matthews)" userId="a3f1746a-7b1e-4e68-854b-ced6b919242b" providerId="ADAL" clId="{7A6AE89E-3452-430C-B019-A7A5F03C7A9E}" dt="2021-01-19T12:23:51.009" v="1142"/>
            <ac:spMkLst>
              <pc:docMk/>
              <pc:sldMasterMk cId="4201765206" sldId="2147483660"/>
              <pc:sldLayoutMk cId="357730433" sldId="2147483665"/>
              <ac:spMk id="16" creationId="{72F2042F-77AE-48E2-B40A-29435884C57D}"/>
            </ac:spMkLst>
          </pc:spChg>
          <pc:grpChg chg="add mod">
            <ac:chgData name="EU, Mobilisation Director (Tim Matthews)" userId="a3f1746a-7b1e-4e68-854b-ced6b919242b" providerId="ADAL" clId="{7A6AE89E-3452-430C-B019-A7A5F03C7A9E}" dt="2021-01-19T12:23:51.009" v="1142"/>
            <ac:grpSpMkLst>
              <pc:docMk/>
              <pc:sldMasterMk cId="4201765206" sldId="2147483660"/>
              <pc:sldLayoutMk cId="357730433" sldId="2147483665"/>
              <ac:grpSpMk id="10" creationId="{CE41B6D4-A32E-4C44-B566-DFF7B2E6B332}"/>
            </ac:grpSpMkLst>
          </pc:grpChg>
          <pc:picChg chg="mod">
            <ac:chgData name="EU, Mobilisation Director (Tim Matthews)" userId="a3f1746a-7b1e-4e68-854b-ced6b919242b" providerId="ADAL" clId="{7A6AE89E-3452-430C-B019-A7A5F03C7A9E}" dt="2021-01-19T12:23:51.009" v="1142"/>
            <ac:picMkLst>
              <pc:docMk/>
              <pc:sldMasterMk cId="4201765206" sldId="2147483660"/>
              <pc:sldLayoutMk cId="357730433" sldId="2147483665"/>
              <ac:picMk id="15" creationId="{CD0484E3-8E35-48F8-8E63-F5C72360DAC0}"/>
            </ac:picMkLst>
          </pc:picChg>
          <pc:picChg chg="mod">
            <ac:chgData name="EU, Mobilisation Director (Tim Matthews)" userId="a3f1746a-7b1e-4e68-854b-ced6b919242b" providerId="ADAL" clId="{7A6AE89E-3452-430C-B019-A7A5F03C7A9E}" dt="2021-01-19T12:23:51.009" v="1142"/>
            <ac:picMkLst>
              <pc:docMk/>
              <pc:sldMasterMk cId="4201765206" sldId="2147483660"/>
              <pc:sldLayoutMk cId="357730433" sldId="2147483665"/>
              <ac:picMk id="17" creationId="{5AEC6AE6-7C82-4218-BEBA-832FACE81B1B}"/>
            </ac:picMkLst>
          </pc:picChg>
          <pc:cxnChg chg="mod">
            <ac:chgData name="EU, Mobilisation Director (Tim Matthews)" userId="a3f1746a-7b1e-4e68-854b-ced6b919242b" providerId="ADAL" clId="{7A6AE89E-3452-430C-B019-A7A5F03C7A9E}" dt="2021-01-19T12:23:51.009" v="1142"/>
            <ac:cxnSpMkLst>
              <pc:docMk/>
              <pc:sldMasterMk cId="4201765206" sldId="2147483660"/>
              <pc:sldLayoutMk cId="357730433" sldId="2147483665"/>
              <ac:cxnSpMk id="13" creationId="{4C7E6A4C-9295-430C-B3BD-3D4294617BF9}"/>
            </ac:cxnSpMkLst>
          </pc:cxnChg>
          <pc:cxnChg chg="mod">
            <ac:chgData name="EU, Mobilisation Director (Tim Matthews)" userId="a3f1746a-7b1e-4e68-854b-ced6b919242b" providerId="ADAL" clId="{7A6AE89E-3452-430C-B019-A7A5F03C7A9E}" dt="2021-01-19T12:23:51.009" v="1142"/>
            <ac:cxnSpMkLst>
              <pc:docMk/>
              <pc:sldMasterMk cId="4201765206" sldId="2147483660"/>
              <pc:sldLayoutMk cId="357730433" sldId="2147483665"/>
              <ac:cxnSpMk id="14" creationId="{56FBF30C-D6A4-4ECE-914D-DD3C8246F7A3}"/>
            </ac:cxnSpMkLst>
          </pc:cxnChg>
        </pc:sldLayoutChg>
        <pc:sldLayoutChg chg="addSp delSp modSp mod">
          <pc:chgData name="EU, Mobilisation Director (Tim Matthews)" userId="a3f1746a-7b1e-4e68-854b-ced6b919242b" providerId="ADAL" clId="{7A6AE89E-3452-430C-B019-A7A5F03C7A9E}" dt="2021-01-19T11:47:34.036" v="701" actId="113"/>
          <pc:sldLayoutMkLst>
            <pc:docMk/>
            <pc:sldMasterMk cId="4201765206" sldId="2147483660"/>
            <pc:sldLayoutMk cId="3537683123" sldId="2147483666"/>
          </pc:sldLayoutMkLst>
          <pc:spChg chg="del">
            <ac:chgData name="EU, Mobilisation Director (Tim Matthews)" userId="a3f1746a-7b1e-4e68-854b-ced6b919242b" providerId="ADAL" clId="{7A6AE89E-3452-430C-B019-A7A5F03C7A9E}" dt="2021-01-18T13:17:32.501" v="230" actId="478"/>
            <ac:spMkLst>
              <pc:docMk/>
              <pc:sldMasterMk cId="4201765206" sldId="2147483660"/>
              <pc:sldLayoutMk cId="3537683123" sldId="2147483666"/>
              <ac:spMk id="2" creationId="{00000000-0000-0000-0000-000000000000}"/>
            </ac:spMkLst>
          </pc:spChg>
          <pc:spChg chg="del">
            <ac:chgData name="EU, Mobilisation Director (Tim Matthews)" userId="a3f1746a-7b1e-4e68-854b-ced6b919242b" providerId="ADAL" clId="{7A6AE89E-3452-430C-B019-A7A5F03C7A9E}" dt="2021-01-18T13:17:15.206" v="228" actId="478"/>
            <ac:spMkLst>
              <pc:docMk/>
              <pc:sldMasterMk cId="4201765206" sldId="2147483660"/>
              <pc:sldLayoutMk cId="3537683123" sldId="2147483666"/>
              <ac:spMk id="3" creationId="{00000000-0000-0000-0000-000000000000}"/>
            </ac:spMkLst>
          </pc:spChg>
          <pc:spChg chg="del">
            <ac:chgData name="EU, Mobilisation Director (Tim Matthews)" userId="a3f1746a-7b1e-4e68-854b-ced6b919242b" providerId="ADAL" clId="{7A6AE89E-3452-430C-B019-A7A5F03C7A9E}" dt="2021-01-18T13:17:15.206" v="228" actId="478"/>
            <ac:spMkLst>
              <pc:docMk/>
              <pc:sldMasterMk cId="4201765206" sldId="2147483660"/>
              <pc:sldLayoutMk cId="3537683123" sldId="2147483666"/>
              <ac:spMk id="4" creationId="{00000000-0000-0000-0000-000000000000}"/>
            </ac:spMkLst>
          </pc:spChg>
          <pc:spChg chg="del">
            <ac:chgData name="EU, Mobilisation Director (Tim Matthews)" userId="a3f1746a-7b1e-4e68-854b-ced6b919242b" providerId="ADAL" clId="{7A6AE89E-3452-430C-B019-A7A5F03C7A9E}" dt="2021-01-18T13:17:15.206" v="228" actId="478"/>
            <ac:spMkLst>
              <pc:docMk/>
              <pc:sldMasterMk cId="4201765206" sldId="2147483660"/>
              <pc:sldLayoutMk cId="3537683123" sldId="2147483666"/>
              <ac:spMk id="5" creationId="{00000000-0000-0000-0000-000000000000}"/>
            </ac:spMkLst>
          </pc:spChg>
          <pc:spChg chg="mod">
            <ac:chgData name="EU, Mobilisation Director (Tim Matthews)" userId="a3f1746a-7b1e-4e68-854b-ced6b919242b" providerId="ADAL" clId="{7A6AE89E-3452-430C-B019-A7A5F03C7A9E}" dt="2021-01-18T13:17:15.340" v="229"/>
            <ac:spMkLst>
              <pc:docMk/>
              <pc:sldMasterMk cId="4201765206" sldId="2147483660"/>
              <pc:sldLayoutMk cId="3537683123" sldId="2147483666"/>
              <ac:spMk id="7" creationId="{28BE7312-B647-413C-B8AB-A8196CE89C10}"/>
            </ac:spMkLst>
          </pc:spChg>
          <pc:spChg chg="mod">
            <ac:chgData name="EU, Mobilisation Director (Tim Matthews)" userId="a3f1746a-7b1e-4e68-854b-ced6b919242b" providerId="ADAL" clId="{7A6AE89E-3452-430C-B019-A7A5F03C7A9E}" dt="2021-01-18T13:17:15.340" v="229"/>
            <ac:spMkLst>
              <pc:docMk/>
              <pc:sldMasterMk cId="4201765206" sldId="2147483660"/>
              <pc:sldLayoutMk cId="3537683123" sldId="2147483666"/>
              <ac:spMk id="8" creationId="{2211B373-70AE-4E2E-85A7-CC47F6F45867}"/>
            </ac:spMkLst>
          </pc:spChg>
          <pc:spChg chg="mod">
            <ac:chgData name="EU, Mobilisation Director (Tim Matthews)" userId="a3f1746a-7b1e-4e68-854b-ced6b919242b" providerId="ADAL" clId="{7A6AE89E-3452-430C-B019-A7A5F03C7A9E}" dt="2021-01-18T13:17:15.340" v="229"/>
            <ac:spMkLst>
              <pc:docMk/>
              <pc:sldMasterMk cId="4201765206" sldId="2147483660"/>
              <pc:sldLayoutMk cId="3537683123" sldId="2147483666"/>
              <ac:spMk id="12" creationId="{B05B23E3-4CF9-4730-83E8-BE9EADFCE21D}"/>
            </ac:spMkLst>
          </pc:spChg>
          <pc:spChg chg="add mod">
            <ac:chgData name="EU, Mobilisation Director (Tim Matthews)" userId="a3f1746a-7b1e-4e68-854b-ced6b919242b" providerId="ADAL" clId="{7A6AE89E-3452-430C-B019-A7A5F03C7A9E}" dt="2021-01-19T11:47:34.036" v="701" actId="113"/>
            <ac:spMkLst>
              <pc:docMk/>
              <pc:sldMasterMk cId="4201765206" sldId="2147483660"/>
              <pc:sldLayoutMk cId="3537683123" sldId="2147483666"/>
              <ac:spMk id="14" creationId="{37473F36-FD34-4096-AFC6-63FB7ABA616D}"/>
            </ac:spMkLst>
          </pc:spChg>
          <pc:grpChg chg="add mod">
            <ac:chgData name="EU, Mobilisation Director (Tim Matthews)" userId="a3f1746a-7b1e-4e68-854b-ced6b919242b" providerId="ADAL" clId="{7A6AE89E-3452-430C-B019-A7A5F03C7A9E}" dt="2021-01-18T13:17:15.340" v="229"/>
            <ac:grpSpMkLst>
              <pc:docMk/>
              <pc:sldMasterMk cId="4201765206" sldId="2147483660"/>
              <pc:sldLayoutMk cId="3537683123" sldId="2147483666"/>
              <ac:grpSpMk id="6" creationId="{1AAA9BC8-C08B-42C9-A8B9-C47085C24C2C}"/>
            </ac:grpSpMkLst>
          </pc:grpChg>
          <pc:picChg chg="mod">
            <ac:chgData name="EU, Mobilisation Director (Tim Matthews)" userId="a3f1746a-7b1e-4e68-854b-ced6b919242b" providerId="ADAL" clId="{7A6AE89E-3452-430C-B019-A7A5F03C7A9E}" dt="2021-01-18T13:17:15.340" v="229"/>
            <ac:picMkLst>
              <pc:docMk/>
              <pc:sldMasterMk cId="4201765206" sldId="2147483660"/>
              <pc:sldLayoutMk cId="3537683123" sldId="2147483666"/>
              <ac:picMk id="11" creationId="{25F57DDA-5453-440E-96B8-09ED2345BA06}"/>
            </ac:picMkLst>
          </pc:picChg>
          <pc:picChg chg="mod">
            <ac:chgData name="EU, Mobilisation Director (Tim Matthews)" userId="a3f1746a-7b1e-4e68-854b-ced6b919242b" providerId="ADAL" clId="{7A6AE89E-3452-430C-B019-A7A5F03C7A9E}" dt="2021-01-18T13:17:15.340" v="229"/>
            <ac:picMkLst>
              <pc:docMk/>
              <pc:sldMasterMk cId="4201765206" sldId="2147483660"/>
              <pc:sldLayoutMk cId="3537683123" sldId="2147483666"/>
              <ac:picMk id="13" creationId="{6392345D-D475-41A8-8F5D-EE28A3B8AF38}"/>
            </ac:picMkLst>
          </pc:picChg>
          <pc:cxnChg chg="mod">
            <ac:chgData name="EU, Mobilisation Director (Tim Matthews)" userId="a3f1746a-7b1e-4e68-854b-ced6b919242b" providerId="ADAL" clId="{7A6AE89E-3452-430C-B019-A7A5F03C7A9E}" dt="2021-01-18T13:17:15.340" v="229"/>
            <ac:cxnSpMkLst>
              <pc:docMk/>
              <pc:sldMasterMk cId="4201765206" sldId="2147483660"/>
              <pc:sldLayoutMk cId="3537683123" sldId="2147483666"/>
              <ac:cxnSpMk id="9" creationId="{A506EAF1-5924-4E12-B431-08D5DEE94B51}"/>
            </ac:cxnSpMkLst>
          </pc:cxnChg>
          <pc:cxnChg chg="mod">
            <ac:chgData name="EU, Mobilisation Director (Tim Matthews)" userId="a3f1746a-7b1e-4e68-854b-ced6b919242b" providerId="ADAL" clId="{7A6AE89E-3452-430C-B019-A7A5F03C7A9E}" dt="2021-01-18T13:17:15.340" v="229"/>
            <ac:cxnSpMkLst>
              <pc:docMk/>
              <pc:sldMasterMk cId="4201765206" sldId="2147483660"/>
              <pc:sldLayoutMk cId="3537683123" sldId="2147483666"/>
              <ac:cxnSpMk id="10" creationId="{52791EB1-C206-42AA-8561-2DAD04DB48A3}"/>
            </ac:cxnSpMkLst>
          </pc:cxnChg>
        </pc:sldLayoutChg>
        <pc:sldLayoutChg chg="addSp delSp modSp mod">
          <pc:chgData name="EU, Mobilisation Director (Tim Matthews)" userId="a3f1746a-7b1e-4e68-854b-ced6b919242b" providerId="ADAL" clId="{7A6AE89E-3452-430C-B019-A7A5F03C7A9E}" dt="2021-01-19T12:22:07.710" v="1135"/>
          <pc:sldLayoutMkLst>
            <pc:docMk/>
            <pc:sldMasterMk cId="4201765206" sldId="2147483660"/>
            <pc:sldLayoutMk cId="4132054774" sldId="2147483667"/>
          </pc:sldLayoutMkLst>
          <pc:spChg chg="del">
            <ac:chgData name="EU, Mobilisation Director (Tim Matthews)" userId="a3f1746a-7b1e-4e68-854b-ced6b919242b" providerId="ADAL" clId="{7A6AE89E-3452-430C-B019-A7A5F03C7A9E}" dt="2021-01-19T12:22:07.333" v="1134" actId="478"/>
            <ac:spMkLst>
              <pc:docMk/>
              <pc:sldMasterMk cId="4201765206" sldId="2147483660"/>
              <pc:sldLayoutMk cId="4132054774" sldId="2147483667"/>
              <ac:spMk id="2" creationId="{00000000-0000-0000-0000-000000000000}"/>
            </ac:spMkLst>
          </pc:spChg>
          <pc:spChg chg="del">
            <ac:chgData name="EU, Mobilisation Director (Tim Matthews)" userId="a3f1746a-7b1e-4e68-854b-ced6b919242b" providerId="ADAL" clId="{7A6AE89E-3452-430C-B019-A7A5F03C7A9E}" dt="2021-01-19T12:22:07.333" v="1134" actId="478"/>
            <ac:spMkLst>
              <pc:docMk/>
              <pc:sldMasterMk cId="4201765206" sldId="2147483660"/>
              <pc:sldLayoutMk cId="4132054774" sldId="2147483667"/>
              <ac:spMk id="3" creationId="{00000000-0000-0000-0000-000000000000}"/>
            </ac:spMkLst>
          </pc:spChg>
          <pc:spChg chg="del">
            <ac:chgData name="EU, Mobilisation Director (Tim Matthews)" userId="a3f1746a-7b1e-4e68-854b-ced6b919242b" providerId="ADAL" clId="{7A6AE89E-3452-430C-B019-A7A5F03C7A9E}" dt="2021-01-19T12:22:07.333" v="1134" actId="478"/>
            <ac:spMkLst>
              <pc:docMk/>
              <pc:sldMasterMk cId="4201765206" sldId="2147483660"/>
              <pc:sldLayoutMk cId="4132054774" sldId="2147483667"/>
              <ac:spMk id="4" creationId="{00000000-0000-0000-0000-000000000000}"/>
            </ac:spMkLst>
          </pc:spChg>
          <pc:spChg chg="mod">
            <ac:chgData name="EU, Mobilisation Director (Tim Matthews)" userId="a3f1746a-7b1e-4e68-854b-ced6b919242b" providerId="ADAL" clId="{7A6AE89E-3452-430C-B019-A7A5F03C7A9E}" dt="2021-01-19T12:22:07.710" v="1135"/>
            <ac:spMkLst>
              <pc:docMk/>
              <pc:sldMasterMk cId="4201765206" sldId="2147483660"/>
              <pc:sldLayoutMk cId="4132054774" sldId="2147483667"/>
              <ac:spMk id="6" creationId="{CEFCD6DC-4A4A-44B1-976C-BA9C859BAF9A}"/>
            </ac:spMkLst>
          </pc:spChg>
          <pc:spChg chg="mod">
            <ac:chgData name="EU, Mobilisation Director (Tim Matthews)" userId="a3f1746a-7b1e-4e68-854b-ced6b919242b" providerId="ADAL" clId="{7A6AE89E-3452-430C-B019-A7A5F03C7A9E}" dt="2021-01-19T12:22:07.710" v="1135"/>
            <ac:spMkLst>
              <pc:docMk/>
              <pc:sldMasterMk cId="4201765206" sldId="2147483660"/>
              <pc:sldLayoutMk cId="4132054774" sldId="2147483667"/>
              <ac:spMk id="7" creationId="{993FEAF9-A22D-4DB6-A855-3F6C1BF5571D}"/>
            </ac:spMkLst>
          </pc:spChg>
          <pc:spChg chg="mod">
            <ac:chgData name="EU, Mobilisation Director (Tim Matthews)" userId="a3f1746a-7b1e-4e68-854b-ced6b919242b" providerId="ADAL" clId="{7A6AE89E-3452-430C-B019-A7A5F03C7A9E}" dt="2021-01-19T12:22:07.710" v="1135"/>
            <ac:spMkLst>
              <pc:docMk/>
              <pc:sldMasterMk cId="4201765206" sldId="2147483660"/>
              <pc:sldLayoutMk cId="4132054774" sldId="2147483667"/>
              <ac:spMk id="11" creationId="{D8937BA4-265A-4B56-A132-E66273CB89E7}"/>
            </ac:spMkLst>
          </pc:spChg>
          <pc:grpChg chg="add mod">
            <ac:chgData name="EU, Mobilisation Director (Tim Matthews)" userId="a3f1746a-7b1e-4e68-854b-ced6b919242b" providerId="ADAL" clId="{7A6AE89E-3452-430C-B019-A7A5F03C7A9E}" dt="2021-01-19T12:22:07.710" v="1135"/>
            <ac:grpSpMkLst>
              <pc:docMk/>
              <pc:sldMasterMk cId="4201765206" sldId="2147483660"/>
              <pc:sldLayoutMk cId="4132054774" sldId="2147483667"/>
              <ac:grpSpMk id="5" creationId="{24916C9E-7827-42D8-A89C-3116105C6948}"/>
            </ac:grpSpMkLst>
          </pc:grpChg>
          <pc:picChg chg="mod">
            <ac:chgData name="EU, Mobilisation Director (Tim Matthews)" userId="a3f1746a-7b1e-4e68-854b-ced6b919242b" providerId="ADAL" clId="{7A6AE89E-3452-430C-B019-A7A5F03C7A9E}" dt="2021-01-19T12:22:07.710" v="1135"/>
            <ac:picMkLst>
              <pc:docMk/>
              <pc:sldMasterMk cId="4201765206" sldId="2147483660"/>
              <pc:sldLayoutMk cId="4132054774" sldId="2147483667"/>
              <ac:picMk id="10" creationId="{7CCAAD0C-3708-46BF-AD5F-46AACC284A41}"/>
            </ac:picMkLst>
          </pc:picChg>
          <pc:picChg chg="mod">
            <ac:chgData name="EU, Mobilisation Director (Tim Matthews)" userId="a3f1746a-7b1e-4e68-854b-ced6b919242b" providerId="ADAL" clId="{7A6AE89E-3452-430C-B019-A7A5F03C7A9E}" dt="2021-01-19T12:22:07.710" v="1135"/>
            <ac:picMkLst>
              <pc:docMk/>
              <pc:sldMasterMk cId="4201765206" sldId="2147483660"/>
              <pc:sldLayoutMk cId="4132054774" sldId="2147483667"/>
              <ac:picMk id="12" creationId="{7CCFA337-7321-4476-94D3-1575523632E1}"/>
            </ac:picMkLst>
          </pc:picChg>
          <pc:cxnChg chg="mod">
            <ac:chgData name="EU, Mobilisation Director (Tim Matthews)" userId="a3f1746a-7b1e-4e68-854b-ced6b919242b" providerId="ADAL" clId="{7A6AE89E-3452-430C-B019-A7A5F03C7A9E}" dt="2021-01-19T12:22:07.710" v="1135"/>
            <ac:cxnSpMkLst>
              <pc:docMk/>
              <pc:sldMasterMk cId="4201765206" sldId="2147483660"/>
              <pc:sldLayoutMk cId="4132054774" sldId="2147483667"/>
              <ac:cxnSpMk id="8" creationId="{85CBED4A-5992-4CC8-ADFF-0C78DD3F3C91}"/>
            </ac:cxnSpMkLst>
          </pc:cxnChg>
          <pc:cxnChg chg="mod">
            <ac:chgData name="EU, Mobilisation Director (Tim Matthews)" userId="a3f1746a-7b1e-4e68-854b-ced6b919242b" providerId="ADAL" clId="{7A6AE89E-3452-430C-B019-A7A5F03C7A9E}" dt="2021-01-19T12:22:07.710" v="1135"/>
            <ac:cxnSpMkLst>
              <pc:docMk/>
              <pc:sldMasterMk cId="4201765206" sldId="2147483660"/>
              <pc:sldLayoutMk cId="4132054774" sldId="2147483667"/>
              <ac:cxnSpMk id="9" creationId="{93FABC63-5795-49E0-90B1-84436350E093}"/>
            </ac:cxnSpMkLst>
          </pc:cxnChg>
        </pc:sldLayoutChg>
        <pc:sldLayoutChg chg="addSp delSp modSp mod">
          <pc:chgData name="EU, Mobilisation Director (Tim Matthews)" userId="a3f1746a-7b1e-4e68-854b-ced6b919242b" providerId="ADAL" clId="{7A6AE89E-3452-430C-B019-A7A5F03C7A9E}" dt="2021-01-19T12:24:16.618" v="1145"/>
          <pc:sldLayoutMkLst>
            <pc:docMk/>
            <pc:sldMasterMk cId="4201765206" sldId="2147483660"/>
            <pc:sldLayoutMk cId="2240763343" sldId="2147483668"/>
          </pc:sldLayoutMkLst>
          <pc:spChg chg="del">
            <ac:chgData name="EU, Mobilisation Director (Tim Matthews)" userId="a3f1746a-7b1e-4e68-854b-ced6b919242b" providerId="ADAL" clId="{7A6AE89E-3452-430C-B019-A7A5F03C7A9E}" dt="2021-01-19T12:24:16.503" v="1144" actId="478"/>
            <ac:spMkLst>
              <pc:docMk/>
              <pc:sldMasterMk cId="4201765206" sldId="2147483660"/>
              <pc:sldLayoutMk cId="2240763343" sldId="2147483668"/>
              <ac:spMk id="5" creationId="{00000000-0000-0000-0000-000000000000}"/>
            </ac:spMkLst>
          </pc:spChg>
          <pc:spChg chg="del">
            <ac:chgData name="EU, Mobilisation Director (Tim Matthews)" userId="a3f1746a-7b1e-4e68-854b-ced6b919242b" providerId="ADAL" clId="{7A6AE89E-3452-430C-B019-A7A5F03C7A9E}" dt="2021-01-19T12:24:16.503" v="1144" actId="478"/>
            <ac:spMkLst>
              <pc:docMk/>
              <pc:sldMasterMk cId="4201765206" sldId="2147483660"/>
              <pc:sldLayoutMk cId="2240763343" sldId="2147483668"/>
              <ac:spMk id="6" creationId="{00000000-0000-0000-0000-000000000000}"/>
            </ac:spMkLst>
          </pc:spChg>
          <pc:spChg chg="del">
            <ac:chgData name="EU, Mobilisation Director (Tim Matthews)" userId="a3f1746a-7b1e-4e68-854b-ced6b919242b" providerId="ADAL" clId="{7A6AE89E-3452-430C-B019-A7A5F03C7A9E}" dt="2021-01-19T12:24:16.503" v="1144" actId="478"/>
            <ac:spMkLst>
              <pc:docMk/>
              <pc:sldMasterMk cId="4201765206" sldId="2147483660"/>
              <pc:sldLayoutMk cId="2240763343" sldId="2147483668"/>
              <ac:spMk id="7" creationId="{00000000-0000-0000-0000-000000000000}"/>
            </ac:spMkLst>
          </pc:spChg>
          <pc:spChg chg="mod">
            <ac:chgData name="EU, Mobilisation Director (Tim Matthews)" userId="a3f1746a-7b1e-4e68-854b-ced6b919242b" providerId="ADAL" clId="{7A6AE89E-3452-430C-B019-A7A5F03C7A9E}" dt="2021-01-19T12:24:16.618" v="1145"/>
            <ac:spMkLst>
              <pc:docMk/>
              <pc:sldMasterMk cId="4201765206" sldId="2147483660"/>
              <pc:sldLayoutMk cId="2240763343" sldId="2147483668"/>
              <ac:spMk id="9" creationId="{4B5EAB20-9992-4B57-BE2B-6A1CC83EC433}"/>
            </ac:spMkLst>
          </pc:spChg>
          <pc:spChg chg="mod">
            <ac:chgData name="EU, Mobilisation Director (Tim Matthews)" userId="a3f1746a-7b1e-4e68-854b-ced6b919242b" providerId="ADAL" clId="{7A6AE89E-3452-430C-B019-A7A5F03C7A9E}" dt="2021-01-19T12:24:16.618" v="1145"/>
            <ac:spMkLst>
              <pc:docMk/>
              <pc:sldMasterMk cId="4201765206" sldId="2147483660"/>
              <pc:sldLayoutMk cId="2240763343" sldId="2147483668"/>
              <ac:spMk id="10" creationId="{95E8F3DF-BCF9-4D22-80E7-20E0B64ACA6B}"/>
            </ac:spMkLst>
          </pc:spChg>
          <pc:spChg chg="mod">
            <ac:chgData name="EU, Mobilisation Director (Tim Matthews)" userId="a3f1746a-7b1e-4e68-854b-ced6b919242b" providerId="ADAL" clId="{7A6AE89E-3452-430C-B019-A7A5F03C7A9E}" dt="2021-01-19T12:24:16.618" v="1145"/>
            <ac:spMkLst>
              <pc:docMk/>
              <pc:sldMasterMk cId="4201765206" sldId="2147483660"/>
              <pc:sldLayoutMk cId="2240763343" sldId="2147483668"/>
              <ac:spMk id="14" creationId="{6A3DFB51-DB9E-4DE2-B5AF-1CF48477D8E1}"/>
            </ac:spMkLst>
          </pc:spChg>
          <pc:grpChg chg="add mod">
            <ac:chgData name="EU, Mobilisation Director (Tim Matthews)" userId="a3f1746a-7b1e-4e68-854b-ced6b919242b" providerId="ADAL" clId="{7A6AE89E-3452-430C-B019-A7A5F03C7A9E}" dt="2021-01-19T12:24:16.618" v="1145"/>
            <ac:grpSpMkLst>
              <pc:docMk/>
              <pc:sldMasterMk cId="4201765206" sldId="2147483660"/>
              <pc:sldLayoutMk cId="2240763343" sldId="2147483668"/>
              <ac:grpSpMk id="8" creationId="{9CEF6D11-B28A-4298-B584-2182F187CF7D}"/>
            </ac:grpSpMkLst>
          </pc:grpChg>
          <pc:picChg chg="mod">
            <ac:chgData name="EU, Mobilisation Director (Tim Matthews)" userId="a3f1746a-7b1e-4e68-854b-ced6b919242b" providerId="ADAL" clId="{7A6AE89E-3452-430C-B019-A7A5F03C7A9E}" dt="2021-01-19T12:24:16.618" v="1145"/>
            <ac:picMkLst>
              <pc:docMk/>
              <pc:sldMasterMk cId="4201765206" sldId="2147483660"/>
              <pc:sldLayoutMk cId="2240763343" sldId="2147483668"/>
              <ac:picMk id="13" creationId="{20A719EE-A601-4F30-BED5-828FFED11310}"/>
            </ac:picMkLst>
          </pc:picChg>
          <pc:picChg chg="mod">
            <ac:chgData name="EU, Mobilisation Director (Tim Matthews)" userId="a3f1746a-7b1e-4e68-854b-ced6b919242b" providerId="ADAL" clId="{7A6AE89E-3452-430C-B019-A7A5F03C7A9E}" dt="2021-01-19T12:24:16.618" v="1145"/>
            <ac:picMkLst>
              <pc:docMk/>
              <pc:sldMasterMk cId="4201765206" sldId="2147483660"/>
              <pc:sldLayoutMk cId="2240763343" sldId="2147483668"/>
              <ac:picMk id="15" creationId="{9365B05B-80EB-4304-9EF5-C2F1463B4856}"/>
            </ac:picMkLst>
          </pc:picChg>
          <pc:cxnChg chg="mod">
            <ac:chgData name="EU, Mobilisation Director (Tim Matthews)" userId="a3f1746a-7b1e-4e68-854b-ced6b919242b" providerId="ADAL" clId="{7A6AE89E-3452-430C-B019-A7A5F03C7A9E}" dt="2021-01-19T12:24:16.618" v="1145"/>
            <ac:cxnSpMkLst>
              <pc:docMk/>
              <pc:sldMasterMk cId="4201765206" sldId="2147483660"/>
              <pc:sldLayoutMk cId="2240763343" sldId="2147483668"/>
              <ac:cxnSpMk id="11" creationId="{50C2D333-1FE6-4A4E-BF09-B1D390D6DAD4}"/>
            </ac:cxnSpMkLst>
          </pc:cxnChg>
          <pc:cxnChg chg="mod">
            <ac:chgData name="EU, Mobilisation Director (Tim Matthews)" userId="a3f1746a-7b1e-4e68-854b-ced6b919242b" providerId="ADAL" clId="{7A6AE89E-3452-430C-B019-A7A5F03C7A9E}" dt="2021-01-19T12:24:16.618" v="1145"/>
            <ac:cxnSpMkLst>
              <pc:docMk/>
              <pc:sldMasterMk cId="4201765206" sldId="2147483660"/>
              <pc:sldLayoutMk cId="2240763343" sldId="2147483668"/>
              <ac:cxnSpMk id="12" creationId="{D6ED15E4-C962-47C1-9A89-4B9B529AE70F}"/>
            </ac:cxnSpMkLst>
          </pc:cxnChg>
        </pc:sldLayoutChg>
        <pc:sldLayoutChg chg="addSp delSp modSp mod">
          <pc:chgData name="EU, Mobilisation Director (Tim Matthews)" userId="a3f1746a-7b1e-4e68-854b-ced6b919242b" providerId="ADAL" clId="{7A6AE89E-3452-430C-B019-A7A5F03C7A9E}" dt="2021-01-19T12:24:21.369" v="1147"/>
          <pc:sldLayoutMkLst>
            <pc:docMk/>
            <pc:sldMasterMk cId="4201765206" sldId="2147483660"/>
            <pc:sldLayoutMk cId="3496749019" sldId="2147483669"/>
          </pc:sldLayoutMkLst>
          <pc:spChg chg="del">
            <ac:chgData name="EU, Mobilisation Director (Tim Matthews)" userId="a3f1746a-7b1e-4e68-854b-ced6b919242b" providerId="ADAL" clId="{7A6AE89E-3452-430C-B019-A7A5F03C7A9E}" dt="2021-01-19T12:24:21.241" v="1146" actId="478"/>
            <ac:spMkLst>
              <pc:docMk/>
              <pc:sldMasterMk cId="4201765206" sldId="2147483660"/>
              <pc:sldLayoutMk cId="3496749019" sldId="2147483669"/>
              <ac:spMk id="5" creationId="{00000000-0000-0000-0000-000000000000}"/>
            </ac:spMkLst>
          </pc:spChg>
          <pc:spChg chg="del">
            <ac:chgData name="EU, Mobilisation Director (Tim Matthews)" userId="a3f1746a-7b1e-4e68-854b-ced6b919242b" providerId="ADAL" clId="{7A6AE89E-3452-430C-B019-A7A5F03C7A9E}" dt="2021-01-19T12:24:21.241" v="1146" actId="478"/>
            <ac:spMkLst>
              <pc:docMk/>
              <pc:sldMasterMk cId="4201765206" sldId="2147483660"/>
              <pc:sldLayoutMk cId="3496749019" sldId="2147483669"/>
              <ac:spMk id="6" creationId="{00000000-0000-0000-0000-000000000000}"/>
            </ac:spMkLst>
          </pc:spChg>
          <pc:spChg chg="del">
            <ac:chgData name="EU, Mobilisation Director (Tim Matthews)" userId="a3f1746a-7b1e-4e68-854b-ced6b919242b" providerId="ADAL" clId="{7A6AE89E-3452-430C-B019-A7A5F03C7A9E}" dt="2021-01-19T12:24:21.241" v="1146" actId="478"/>
            <ac:spMkLst>
              <pc:docMk/>
              <pc:sldMasterMk cId="4201765206" sldId="2147483660"/>
              <pc:sldLayoutMk cId="3496749019" sldId="2147483669"/>
              <ac:spMk id="7" creationId="{00000000-0000-0000-0000-000000000000}"/>
            </ac:spMkLst>
          </pc:spChg>
          <pc:spChg chg="mod">
            <ac:chgData name="EU, Mobilisation Director (Tim Matthews)" userId="a3f1746a-7b1e-4e68-854b-ced6b919242b" providerId="ADAL" clId="{7A6AE89E-3452-430C-B019-A7A5F03C7A9E}" dt="2021-01-19T12:24:21.369" v="1147"/>
            <ac:spMkLst>
              <pc:docMk/>
              <pc:sldMasterMk cId="4201765206" sldId="2147483660"/>
              <pc:sldLayoutMk cId="3496749019" sldId="2147483669"/>
              <ac:spMk id="9" creationId="{BEF0041A-7F51-476B-ACCD-429D76554A3A}"/>
            </ac:spMkLst>
          </pc:spChg>
          <pc:spChg chg="mod">
            <ac:chgData name="EU, Mobilisation Director (Tim Matthews)" userId="a3f1746a-7b1e-4e68-854b-ced6b919242b" providerId="ADAL" clId="{7A6AE89E-3452-430C-B019-A7A5F03C7A9E}" dt="2021-01-19T12:24:21.369" v="1147"/>
            <ac:spMkLst>
              <pc:docMk/>
              <pc:sldMasterMk cId="4201765206" sldId="2147483660"/>
              <pc:sldLayoutMk cId="3496749019" sldId="2147483669"/>
              <ac:spMk id="10" creationId="{3C777A29-6301-4FAC-A8BC-6400680FAA44}"/>
            </ac:spMkLst>
          </pc:spChg>
          <pc:spChg chg="mod">
            <ac:chgData name="EU, Mobilisation Director (Tim Matthews)" userId="a3f1746a-7b1e-4e68-854b-ced6b919242b" providerId="ADAL" clId="{7A6AE89E-3452-430C-B019-A7A5F03C7A9E}" dt="2021-01-19T12:24:21.369" v="1147"/>
            <ac:spMkLst>
              <pc:docMk/>
              <pc:sldMasterMk cId="4201765206" sldId="2147483660"/>
              <pc:sldLayoutMk cId="3496749019" sldId="2147483669"/>
              <ac:spMk id="14" creationId="{3321B258-3E14-4ED2-9FE2-1939A57A2B44}"/>
            </ac:spMkLst>
          </pc:spChg>
          <pc:grpChg chg="add mod">
            <ac:chgData name="EU, Mobilisation Director (Tim Matthews)" userId="a3f1746a-7b1e-4e68-854b-ced6b919242b" providerId="ADAL" clId="{7A6AE89E-3452-430C-B019-A7A5F03C7A9E}" dt="2021-01-19T12:24:21.369" v="1147"/>
            <ac:grpSpMkLst>
              <pc:docMk/>
              <pc:sldMasterMk cId="4201765206" sldId="2147483660"/>
              <pc:sldLayoutMk cId="3496749019" sldId="2147483669"/>
              <ac:grpSpMk id="8" creationId="{70653D92-1F06-452A-94D1-2367BEF90A4E}"/>
            </ac:grpSpMkLst>
          </pc:grpChg>
          <pc:picChg chg="mod">
            <ac:chgData name="EU, Mobilisation Director (Tim Matthews)" userId="a3f1746a-7b1e-4e68-854b-ced6b919242b" providerId="ADAL" clId="{7A6AE89E-3452-430C-B019-A7A5F03C7A9E}" dt="2021-01-19T12:24:21.369" v="1147"/>
            <ac:picMkLst>
              <pc:docMk/>
              <pc:sldMasterMk cId="4201765206" sldId="2147483660"/>
              <pc:sldLayoutMk cId="3496749019" sldId="2147483669"/>
              <ac:picMk id="13" creationId="{A70581DD-24B1-4F38-8213-83B2565421AE}"/>
            </ac:picMkLst>
          </pc:picChg>
          <pc:picChg chg="mod">
            <ac:chgData name="EU, Mobilisation Director (Tim Matthews)" userId="a3f1746a-7b1e-4e68-854b-ced6b919242b" providerId="ADAL" clId="{7A6AE89E-3452-430C-B019-A7A5F03C7A9E}" dt="2021-01-19T12:24:21.369" v="1147"/>
            <ac:picMkLst>
              <pc:docMk/>
              <pc:sldMasterMk cId="4201765206" sldId="2147483660"/>
              <pc:sldLayoutMk cId="3496749019" sldId="2147483669"/>
              <ac:picMk id="15" creationId="{A3767870-19C1-4D5D-9D57-8CE751B8A208}"/>
            </ac:picMkLst>
          </pc:picChg>
          <pc:cxnChg chg="mod">
            <ac:chgData name="EU, Mobilisation Director (Tim Matthews)" userId="a3f1746a-7b1e-4e68-854b-ced6b919242b" providerId="ADAL" clId="{7A6AE89E-3452-430C-B019-A7A5F03C7A9E}" dt="2021-01-19T12:24:21.369" v="1147"/>
            <ac:cxnSpMkLst>
              <pc:docMk/>
              <pc:sldMasterMk cId="4201765206" sldId="2147483660"/>
              <pc:sldLayoutMk cId="3496749019" sldId="2147483669"/>
              <ac:cxnSpMk id="11" creationId="{5EFBE59A-2F83-4618-8B14-7EC55601C9DB}"/>
            </ac:cxnSpMkLst>
          </pc:cxnChg>
          <pc:cxnChg chg="mod">
            <ac:chgData name="EU, Mobilisation Director (Tim Matthews)" userId="a3f1746a-7b1e-4e68-854b-ced6b919242b" providerId="ADAL" clId="{7A6AE89E-3452-430C-B019-A7A5F03C7A9E}" dt="2021-01-19T12:24:21.369" v="1147"/>
            <ac:cxnSpMkLst>
              <pc:docMk/>
              <pc:sldMasterMk cId="4201765206" sldId="2147483660"/>
              <pc:sldLayoutMk cId="3496749019" sldId="2147483669"/>
              <ac:cxnSpMk id="12" creationId="{E57632FB-5535-4D30-B88F-B4AEBAE92ED5}"/>
            </ac:cxnSpMkLst>
          </pc:cxnChg>
        </pc:sldLayoutChg>
        <pc:sldLayoutChg chg="addSp modSp">
          <pc:chgData name="EU, Mobilisation Director (Tim Matthews)" userId="a3f1746a-7b1e-4e68-854b-ced6b919242b" providerId="ADAL" clId="{7A6AE89E-3452-430C-B019-A7A5F03C7A9E}" dt="2021-01-19T12:24:26.300" v="1148"/>
          <pc:sldLayoutMkLst>
            <pc:docMk/>
            <pc:sldMasterMk cId="4201765206" sldId="2147483660"/>
            <pc:sldLayoutMk cId="3036927293" sldId="2147483670"/>
          </pc:sldLayoutMkLst>
          <pc:spChg chg="mod">
            <ac:chgData name="EU, Mobilisation Director (Tim Matthews)" userId="a3f1746a-7b1e-4e68-854b-ced6b919242b" providerId="ADAL" clId="{7A6AE89E-3452-430C-B019-A7A5F03C7A9E}" dt="2021-01-19T12:24:26.300" v="1148"/>
            <ac:spMkLst>
              <pc:docMk/>
              <pc:sldMasterMk cId="4201765206" sldId="2147483660"/>
              <pc:sldLayoutMk cId="3036927293" sldId="2147483670"/>
              <ac:spMk id="8" creationId="{1A0651E1-B4F8-4B87-9433-233102F39620}"/>
            </ac:spMkLst>
          </pc:spChg>
          <pc:spChg chg="mod">
            <ac:chgData name="EU, Mobilisation Director (Tim Matthews)" userId="a3f1746a-7b1e-4e68-854b-ced6b919242b" providerId="ADAL" clId="{7A6AE89E-3452-430C-B019-A7A5F03C7A9E}" dt="2021-01-19T12:24:26.300" v="1148"/>
            <ac:spMkLst>
              <pc:docMk/>
              <pc:sldMasterMk cId="4201765206" sldId="2147483660"/>
              <pc:sldLayoutMk cId="3036927293" sldId="2147483670"/>
              <ac:spMk id="9" creationId="{55BC8A30-481A-453A-9E6D-C87A85256A6E}"/>
            </ac:spMkLst>
          </pc:spChg>
          <pc:spChg chg="mod">
            <ac:chgData name="EU, Mobilisation Director (Tim Matthews)" userId="a3f1746a-7b1e-4e68-854b-ced6b919242b" providerId="ADAL" clId="{7A6AE89E-3452-430C-B019-A7A5F03C7A9E}" dt="2021-01-19T12:24:26.300" v="1148"/>
            <ac:spMkLst>
              <pc:docMk/>
              <pc:sldMasterMk cId="4201765206" sldId="2147483660"/>
              <pc:sldLayoutMk cId="3036927293" sldId="2147483670"/>
              <ac:spMk id="13" creationId="{3E7881B5-AF35-4733-929F-D32E59D04C8D}"/>
            </ac:spMkLst>
          </pc:spChg>
          <pc:grpChg chg="add mod">
            <ac:chgData name="EU, Mobilisation Director (Tim Matthews)" userId="a3f1746a-7b1e-4e68-854b-ced6b919242b" providerId="ADAL" clId="{7A6AE89E-3452-430C-B019-A7A5F03C7A9E}" dt="2021-01-19T12:24:26.300" v="1148"/>
            <ac:grpSpMkLst>
              <pc:docMk/>
              <pc:sldMasterMk cId="4201765206" sldId="2147483660"/>
              <pc:sldLayoutMk cId="3036927293" sldId="2147483670"/>
              <ac:grpSpMk id="7" creationId="{352F7E9A-3CEF-4578-8871-B5D48B16624B}"/>
            </ac:grpSpMkLst>
          </pc:grpChg>
          <pc:picChg chg="mod">
            <ac:chgData name="EU, Mobilisation Director (Tim Matthews)" userId="a3f1746a-7b1e-4e68-854b-ced6b919242b" providerId="ADAL" clId="{7A6AE89E-3452-430C-B019-A7A5F03C7A9E}" dt="2021-01-19T12:24:26.300" v="1148"/>
            <ac:picMkLst>
              <pc:docMk/>
              <pc:sldMasterMk cId="4201765206" sldId="2147483660"/>
              <pc:sldLayoutMk cId="3036927293" sldId="2147483670"/>
              <ac:picMk id="12" creationId="{0FA8A040-9E26-4021-B2C7-2E289BFC8811}"/>
            </ac:picMkLst>
          </pc:picChg>
          <pc:picChg chg="mod">
            <ac:chgData name="EU, Mobilisation Director (Tim Matthews)" userId="a3f1746a-7b1e-4e68-854b-ced6b919242b" providerId="ADAL" clId="{7A6AE89E-3452-430C-B019-A7A5F03C7A9E}" dt="2021-01-19T12:24:26.300" v="1148"/>
            <ac:picMkLst>
              <pc:docMk/>
              <pc:sldMasterMk cId="4201765206" sldId="2147483660"/>
              <pc:sldLayoutMk cId="3036927293" sldId="2147483670"/>
              <ac:picMk id="14" creationId="{B9179AFD-3B2C-4761-A55D-432B26D1EDC2}"/>
            </ac:picMkLst>
          </pc:picChg>
          <pc:cxnChg chg="mod">
            <ac:chgData name="EU, Mobilisation Director (Tim Matthews)" userId="a3f1746a-7b1e-4e68-854b-ced6b919242b" providerId="ADAL" clId="{7A6AE89E-3452-430C-B019-A7A5F03C7A9E}" dt="2021-01-19T12:24:26.300" v="1148"/>
            <ac:cxnSpMkLst>
              <pc:docMk/>
              <pc:sldMasterMk cId="4201765206" sldId="2147483660"/>
              <pc:sldLayoutMk cId="3036927293" sldId="2147483670"/>
              <ac:cxnSpMk id="10" creationId="{39BBCFC6-27C3-49AA-9F49-048DC3243FE1}"/>
            </ac:cxnSpMkLst>
          </pc:cxnChg>
          <pc:cxnChg chg="mod">
            <ac:chgData name="EU, Mobilisation Director (Tim Matthews)" userId="a3f1746a-7b1e-4e68-854b-ced6b919242b" providerId="ADAL" clId="{7A6AE89E-3452-430C-B019-A7A5F03C7A9E}" dt="2021-01-19T12:24:26.300" v="1148"/>
            <ac:cxnSpMkLst>
              <pc:docMk/>
              <pc:sldMasterMk cId="4201765206" sldId="2147483660"/>
              <pc:sldLayoutMk cId="3036927293" sldId="2147483670"/>
              <ac:cxnSpMk id="11" creationId="{D7DAA883-F611-4096-81A9-1C0F9B69ECA5}"/>
            </ac:cxnSpMkLst>
          </pc:cxnChg>
        </pc:sldLayoutChg>
        <pc:sldLayoutChg chg="addSp modSp">
          <pc:chgData name="EU, Mobilisation Director (Tim Matthews)" userId="a3f1746a-7b1e-4e68-854b-ced6b919242b" providerId="ADAL" clId="{7A6AE89E-3452-430C-B019-A7A5F03C7A9E}" dt="2021-01-19T12:24:43.284" v="1149"/>
          <pc:sldLayoutMkLst>
            <pc:docMk/>
            <pc:sldMasterMk cId="4201765206" sldId="2147483660"/>
            <pc:sldLayoutMk cId="1966105562" sldId="2147483671"/>
          </pc:sldLayoutMkLst>
          <pc:spChg chg="mod">
            <ac:chgData name="EU, Mobilisation Director (Tim Matthews)" userId="a3f1746a-7b1e-4e68-854b-ced6b919242b" providerId="ADAL" clId="{7A6AE89E-3452-430C-B019-A7A5F03C7A9E}" dt="2021-01-19T12:24:43.284" v="1149"/>
            <ac:spMkLst>
              <pc:docMk/>
              <pc:sldMasterMk cId="4201765206" sldId="2147483660"/>
              <pc:sldLayoutMk cId="1966105562" sldId="2147483671"/>
              <ac:spMk id="8" creationId="{C892531C-93F9-47E7-99B9-3D1DB82C8FA3}"/>
            </ac:spMkLst>
          </pc:spChg>
          <pc:spChg chg="mod">
            <ac:chgData name="EU, Mobilisation Director (Tim Matthews)" userId="a3f1746a-7b1e-4e68-854b-ced6b919242b" providerId="ADAL" clId="{7A6AE89E-3452-430C-B019-A7A5F03C7A9E}" dt="2021-01-19T12:24:43.284" v="1149"/>
            <ac:spMkLst>
              <pc:docMk/>
              <pc:sldMasterMk cId="4201765206" sldId="2147483660"/>
              <pc:sldLayoutMk cId="1966105562" sldId="2147483671"/>
              <ac:spMk id="9" creationId="{4444DCD7-922D-44FA-B930-D41E131E6E26}"/>
            </ac:spMkLst>
          </pc:spChg>
          <pc:spChg chg="mod">
            <ac:chgData name="EU, Mobilisation Director (Tim Matthews)" userId="a3f1746a-7b1e-4e68-854b-ced6b919242b" providerId="ADAL" clId="{7A6AE89E-3452-430C-B019-A7A5F03C7A9E}" dt="2021-01-19T12:24:43.284" v="1149"/>
            <ac:spMkLst>
              <pc:docMk/>
              <pc:sldMasterMk cId="4201765206" sldId="2147483660"/>
              <pc:sldLayoutMk cId="1966105562" sldId="2147483671"/>
              <ac:spMk id="13" creationId="{43A8A5BE-C537-4BBE-9073-FC2FE4BB624A}"/>
            </ac:spMkLst>
          </pc:spChg>
          <pc:grpChg chg="add mod">
            <ac:chgData name="EU, Mobilisation Director (Tim Matthews)" userId="a3f1746a-7b1e-4e68-854b-ced6b919242b" providerId="ADAL" clId="{7A6AE89E-3452-430C-B019-A7A5F03C7A9E}" dt="2021-01-19T12:24:43.284" v="1149"/>
            <ac:grpSpMkLst>
              <pc:docMk/>
              <pc:sldMasterMk cId="4201765206" sldId="2147483660"/>
              <pc:sldLayoutMk cId="1966105562" sldId="2147483671"/>
              <ac:grpSpMk id="7" creationId="{93449E30-7808-4E06-8CCE-E6CC698A8E0A}"/>
            </ac:grpSpMkLst>
          </pc:grpChg>
          <pc:picChg chg="mod">
            <ac:chgData name="EU, Mobilisation Director (Tim Matthews)" userId="a3f1746a-7b1e-4e68-854b-ced6b919242b" providerId="ADAL" clId="{7A6AE89E-3452-430C-B019-A7A5F03C7A9E}" dt="2021-01-19T12:24:43.284" v="1149"/>
            <ac:picMkLst>
              <pc:docMk/>
              <pc:sldMasterMk cId="4201765206" sldId="2147483660"/>
              <pc:sldLayoutMk cId="1966105562" sldId="2147483671"/>
              <ac:picMk id="12" creationId="{E386CC84-6858-46C5-AC07-41F5E6ACF1A5}"/>
            </ac:picMkLst>
          </pc:picChg>
          <pc:picChg chg="mod">
            <ac:chgData name="EU, Mobilisation Director (Tim Matthews)" userId="a3f1746a-7b1e-4e68-854b-ced6b919242b" providerId="ADAL" clId="{7A6AE89E-3452-430C-B019-A7A5F03C7A9E}" dt="2021-01-19T12:24:43.284" v="1149"/>
            <ac:picMkLst>
              <pc:docMk/>
              <pc:sldMasterMk cId="4201765206" sldId="2147483660"/>
              <pc:sldLayoutMk cId="1966105562" sldId="2147483671"/>
              <ac:picMk id="14" creationId="{74D3707E-F22E-4313-A485-1BF038B6C22A}"/>
            </ac:picMkLst>
          </pc:picChg>
          <pc:cxnChg chg="mod">
            <ac:chgData name="EU, Mobilisation Director (Tim Matthews)" userId="a3f1746a-7b1e-4e68-854b-ced6b919242b" providerId="ADAL" clId="{7A6AE89E-3452-430C-B019-A7A5F03C7A9E}" dt="2021-01-19T12:24:43.284" v="1149"/>
            <ac:cxnSpMkLst>
              <pc:docMk/>
              <pc:sldMasterMk cId="4201765206" sldId="2147483660"/>
              <pc:sldLayoutMk cId="1966105562" sldId="2147483671"/>
              <ac:cxnSpMk id="10" creationId="{1A52D7B9-79DA-47E1-9619-1826520D15F5}"/>
            </ac:cxnSpMkLst>
          </pc:cxnChg>
          <pc:cxnChg chg="mod">
            <ac:chgData name="EU, Mobilisation Director (Tim Matthews)" userId="a3f1746a-7b1e-4e68-854b-ced6b919242b" providerId="ADAL" clId="{7A6AE89E-3452-430C-B019-A7A5F03C7A9E}" dt="2021-01-19T12:24:43.284" v="1149"/>
            <ac:cxnSpMkLst>
              <pc:docMk/>
              <pc:sldMasterMk cId="4201765206" sldId="2147483660"/>
              <pc:sldLayoutMk cId="1966105562" sldId="2147483671"/>
              <ac:cxnSpMk id="11" creationId="{9229E073-5F89-4978-9D71-1481BE425215}"/>
            </ac:cxnSpMkLst>
          </pc:cxnChg>
        </pc:sldLayoutChg>
      </pc:sldMasterChg>
    </pc:docChg>
  </pc:docChgLst>
  <pc:docChgLst>
    <pc:chgData name="EU, Mobiliser UK North (Miriam Bryant)" userId="bc6dc8d9-b379-47d4-a622-0523c3b3a1a9" providerId="ADAL" clId="{89718212-F2BB-4BAC-B292-7DFC359D9A9F}"/>
    <pc:docChg chg="undo custSel modSld">
      <pc:chgData name="EU, Mobiliser UK North (Miriam Bryant)" userId="bc6dc8d9-b379-47d4-a622-0523c3b3a1a9" providerId="ADAL" clId="{89718212-F2BB-4BAC-B292-7DFC359D9A9F}" dt="2021-06-16T20:06:26.221" v="128" actId="20577"/>
      <pc:docMkLst>
        <pc:docMk/>
      </pc:docMkLst>
      <pc:sldChg chg="modNotesTx">
        <pc:chgData name="EU, Mobiliser UK North (Miriam Bryant)" userId="bc6dc8d9-b379-47d4-a622-0523c3b3a1a9" providerId="ADAL" clId="{89718212-F2BB-4BAC-B292-7DFC359D9A9F}" dt="2021-06-16T20:02:24.400" v="96" actId="6549"/>
        <pc:sldMkLst>
          <pc:docMk/>
          <pc:sldMk cId="537366621" sldId="256"/>
        </pc:sldMkLst>
      </pc:sldChg>
      <pc:sldChg chg="modNotesTx">
        <pc:chgData name="EU, Mobiliser UK North (Miriam Bryant)" userId="bc6dc8d9-b379-47d4-a622-0523c3b3a1a9" providerId="ADAL" clId="{89718212-F2BB-4BAC-B292-7DFC359D9A9F}" dt="2021-06-16T20:04:36.514" v="109" actId="20577"/>
        <pc:sldMkLst>
          <pc:docMk/>
          <pc:sldMk cId="1368566313" sldId="257"/>
        </pc:sldMkLst>
      </pc:sldChg>
      <pc:sldChg chg="modNotesTx">
        <pc:chgData name="EU, Mobiliser UK North (Miriam Bryant)" userId="bc6dc8d9-b379-47d4-a622-0523c3b3a1a9" providerId="ADAL" clId="{89718212-F2BB-4BAC-B292-7DFC359D9A9F}" dt="2021-06-16T20:03:37.370" v="101"/>
        <pc:sldMkLst>
          <pc:docMk/>
          <pc:sldMk cId="2508505294" sldId="259"/>
        </pc:sldMkLst>
      </pc:sldChg>
      <pc:sldChg chg="modNotesTx">
        <pc:chgData name="EU, Mobiliser UK North (Miriam Bryant)" userId="bc6dc8d9-b379-47d4-a622-0523c3b3a1a9" providerId="ADAL" clId="{89718212-F2BB-4BAC-B292-7DFC359D9A9F}" dt="2021-06-16T20:03:44.189" v="102"/>
        <pc:sldMkLst>
          <pc:docMk/>
          <pc:sldMk cId="2930508061" sldId="260"/>
        </pc:sldMkLst>
      </pc:sldChg>
      <pc:sldChg chg="modNotesTx">
        <pc:chgData name="EU, Mobiliser UK North (Miriam Bryant)" userId="bc6dc8d9-b379-47d4-a622-0523c3b3a1a9" providerId="ADAL" clId="{89718212-F2BB-4BAC-B292-7DFC359D9A9F}" dt="2021-06-16T20:05:02.920" v="113" actId="5793"/>
        <pc:sldMkLst>
          <pc:docMk/>
          <pc:sldMk cId="3511181214" sldId="262"/>
        </pc:sldMkLst>
      </pc:sldChg>
      <pc:sldChg chg="modNotesTx">
        <pc:chgData name="EU, Mobiliser UK North (Miriam Bryant)" userId="bc6dc8d9-b379-47d4-a622-0523c3b3a1a9" providerId="ADAL" clId="{89718212-F2BB-4BAC-B292-7DFC359D9A9F}" dt="2021-06-16T20:06:26.221" v="128" actId="20577"/>
        <pc:sldMkLst>
          <pc:docMk/>
          <pc:sldMk cId="4001840394" sldId="263"/>
        </pc:sldMkLst>
      </pc:sldChg>
      <pc:sldChg chg="addSp delSp mod modNotesTx">
        <pc:chgData name="EU, Mobiliser UK North (Miriam Bryant)" userId="bc6dc8d9-b379-47d4-a622-0523c3b3a1a9" providerId="ADAL" clId="{89718212-F2BB-4BAC-B292-7DFC359D9A9F}" dt="2021-06-16T20:03:30.600" v="100"/>
        <pc:sldMkLst>
          <pc:docMk/>
          <pc:sldMk cId="367468724" sldId="264"/>
        </pc:sldMkLst>
        <pc:spChg chg="add del">
          <ac:chgData name="EU, Mobiliser UK North (Miriam Bryant)" userId="bc6dc8d9-b379-47d4-a622-0523c3b3a1a9" providerId="ADAL" clId="{89718212-F2BB-4BAC-B292-7DFC359D9A9F}" dt="2021-06-16T20:03:29.640" v="99" actId="22"/>
          <ac:spMkLst>
            <pc:docMk/>
            <pc:sldMk cId="367468724" sldId="264"/>
            <ac:spMk id="5" creationId="{FC6CD6A6-8CA7-4684-A4D1-CD2D86808D65}"/>
          </ac:spMkLst>
        </pc:spChg>
      </pc:sldChg>
      <pc:sldChg chg="modNotesTx">
        <pc:chgData name="EU, Mobiliser UK North (Miriam Bryant)" userId="bc6dc8d9-b379-47d4-a622-0523c3b3a1a9" providerId="ADAL" clId="{89718212-F2BB-4BAC-B292-7DFC359D9A9F}" dt="2021-06-16T20:03:13.196" v="97"/>
        <pc:sldMkLst>
          <pc:docMk/>
          <pc:sldMk cId="651301085" sldId="265"/>
        </pc:sldMkLst>
      </pc:sldChg>
      <pc:sldChg chg="modNotesTx">
        <pc:chgData name="EU, Mobiliser UK North (Miriam Bryant)" userId="bc6dc8d9-b379-47d4-a622-0523c3b3a1a9" providerId="ADAL" clId="{89718212-F2BB-4BAC-B292-7DFC359D9A9F}" dt="2021-06-16T20:06:02.623" v="123" actId="5793"/>
        <pc:sldMkLst>
          <pc:docMk/>
          <pc:sldMk cId="625089098" sldId="266"/>
        </pc:sldMkLst>
      </pc:sldChg>
      <pc:sldChg chg="modNotesTx">
        <pc:chgData name="EU, Mobiliser UK North (Miriam Bryant)" userId="bc6dc8d9-b379-47d4-a622-0523c3b3a1a9" providerId="ADAL" clId="{89718212-F2BB-4BAC-B292-7DFC359D9A9F}" dt="2021-06-16T20:05:31.051" v="116"/>
        <pc:sldMkLst>
          <pc:docMk/>
          <pc:sldMk cId="2573815780" sldId="267"/>
        </pc:sldMkLst>
      </pc:sldChg>
      <pc:sldChg chg="modNotesTx">
        <pc:chgData name="EU, Mobiliser UK North (Miriam Bryant)" userId="bc6dc8d9-b379-47d4-a622-0523c3b3a1a9" providerId="ADAL" clId="{89718212-F2BB-4BAC-B292-7DFC359D9A9F}" dt="2021-06-16T20:05:37.252" v="117"/>
        <pc:sldMkLst>
          <pc:docMk/>
          <pc:sldMk cId="437210562" sldId="268"/>
        </pc:sldMkLst>
      </pc:sldChg>
    </pc:docChg>
  </pc:docChgLst>
  <pc:docChgLst>
    <pc:chgData name="EU, Mobiliser UK North (Miriam Bryant)" userId="bc6dc8d9-b379-47d4-a622-0523c3b3a1a9" providerId="ADAL" clId="{6985B452-CE81-4456-A208-29C21D0B2000}"/>
    <pc:docChg chg="custSel addSld delSld modSld sldOrd">
      <pc:chgData name="EU, Mobiliser UK North (Miriam Bryant)" userId="bc6dc8d9-b379-47d4-a622-0523c3b3a1a9" providerId="ADAL" clId="{6985B452-CE81-4456-A208-29C21D0B2000}" dt="2021-03-25T15:24:13.876" v="170" actId="20577"/>
      <pc:docMkLst>
        <pc:docMk/>
      </pc:docMkLst>
      <pc:sldChg chg="addSp delSp modSp mod setBg addAnim">
        <pc:chgData name="EU, Mobiliser UK North (Miriam Bryant)" userId="bc6dc8d9-b379-47d4-a622-0523c3b3a1a9" providerId="ADAL" clId="{6985B452-CE81-4456-A208-29C21D0B2000}" dt="2021-03-25T15:04:50.403" v="110"/>
        <pc:sldMkLst>
          <pc:docMk/>
          <pc:sldMk cId="1882183682" sldId="258"/>
        </pc:sldMkLst>
        <pc:spChg chg="mod">
          <ac:chgData name="EU, Mobiliser UK North (Miriam Bryant)" userId="bc6dc8d9-b379-47d4-a622-0523c3b3a1a9" providerId="ADAL" clId="{6985B452-CE81-4456-A208-29C21D0B2000}" dt="2021-03-25T15:04:50.402" v="109" actId="26606"/>
          <ac:spMkLst>
            <pc:docMk/>
            <pc:sldMk cId="1882183682" sldId="258"/>
            <ac:spMk id="2" creationId="{64DA4BEA-E03B-4456-98D8-77CE12441A1E}"/>
          </ac:spMkLst>
        </pc:spChg>
        <pc:spChg chg="del">
          <ac:chgData name="EU, Mobiliser UK North (Miriam Bryant)" userId="bc6dc8d9-b379-47d4-a622-0523c3b3a1a9" providerId="ADAL" clId="{6985B452-CE81-4456-A208-29C21D0B2000}" dt="2021-03-25T14:50:37.784" v="59" actId="478"/>
          <ac:spMkLst>
            <pc:docMk/>
            <pc:sldMk cId="1882183682" sldId="258"/>
            <ac:spMk id="3" creationId="{0C9E1A05-FE69-483B-AF8E-D45656408480}"/>
          </ac:spMkLst>
        </pc:spChg>
        <pc:spChg chg="add del mod">
          <ac:chgData name="EU, Mobiliser UK North (Miriam Bryant)" userId="bc6dc8d9-b379-47d4-a622-0523c3b3a1a9" providerId="ADAL" clId="{6985B452-CE81-4456-A208-29C21D0B2000}" dt="2021-03-25T14:50:41.336" v="60" actId="478"/>
          <ac:spMkLst>
            <pc:docMk/>
            <pc:sldMk cId="1882183682" sldId="258"/>
            <ac:spMk id="5" creationId="{A2132F05-08CE-4D02-A68D-8BC34A67A1DC}"/>
          </ac:spMkLst>
        </pc:spChg>
        <pc:spChg chg="add">
          <ac:chgData name="EU, Mobiliser UK North (Miriam Bryant)" userId="bc6dc8d9-b379-47d4-a622-0523c3b3a1a9" providerId="ADAL" clId="{6985B452-CE81-4456-A208-29C21D0B2000}" dt="2021-03-25T15:04:50.402" v="109" actId="26606"/>
          <ac:spMkLst>
            <pc:docMk/>
            <pc:sldMk cId="1882183682" sldId="258"/>
            <ac:spMk id="7" creationId="{934F1179-B481-4F9E-BCA3-AFB972070F83}"/>
          </ac:spMkLst>
        </pc:spChg>
        <pc:spChg chg="add">
          <ac:chgData name="EU, Mobiliser UK North (Miriam Bryant)" userId="bc6dc8d9-b379-47d4-a622-0523c3b3a1a9" providerId="ADAL" clId="{6985B452-CE81-4456-A208-29C21D0B2000}" dt="2021-03-25T15:04:50.402" v="109" actId="26606"/>
          <ac:spMkLst>
            <pc:docMk/>
            <pc:sldMk cId="1882183682" sldId="258"/>
            <ac:spMk id="9" creationId="{827DC2C4-B485-428A-BF4A-472D2967F47F}"/>
          </ac:spMkLst>
        </pc:spChg>
        <pc:spChg chg="add">
          <ac:chgData name="EU, Mobiliser UK North (Miriam Bryant)" userId="bc6dc8d9-b379-47d4-a622-0523c3b3a1a9" providerId="ADAL" clId="{6985B452-CE81-4456-A208-29C21D0B2000}" dt="2021-03-25T15:04:50.402" v="109" actId="26606"/>
          <ac:spMkLst>
            <pc:docMk/>
            <pc:sldMk cId="1882183682" sldId="258"/>
            <ac:spMk id="11" creationId="{EE04B5EB-F158-4507-90DD-BD23620C7CC9}"/>
          </ac:spMkLst>
        </pc:spChg>
      </pc:sldChg>
      <pc:sldChg chg="del">
        <pc:chgData name="EU, Mobiliser UK North (Miriam Bryant)" userId="bc6dc8d9-b379-47d4-a622-0523c3b3a1a9" providerId="ADAL" clId="{6985B452-CE81-4456-A208-29C21D0B2000}" dt="2021-03-25T14:46:20.644" v="6" actId="47"/>
        <pc:sldMkLst>
          <pc:docMk/>
          <pc:sldMk cId="687838804" sldId="259"/>
        </pc:sldMkLst>
      </pc:sldChg>
      <pc:sldChg chg="addSp modSp new mod ord setBg">
        <pc:chgData name="EU, Mobiliser UK North (Miriam Bryant)" userId="bc6dc8d9-b379-47d4-a622-0523c3b3a1a9" providerId="ADAL" clId="{6985B452-CE81-4456-A208-29C21D0B2000}" dt="2021-03-25T14:56:12.378" v="75" actId="1076"/>
        <pc:sldMkLst>
          <pc:docMk/>
          <pc:sldMk cId="3696122516" sldId="260"/>
        </pc:sldMkLst>
        <pc:spChg chg="add">
          <ac:chgData name="EU, Mobiliser UK North (Miriam Bryant)" userId="bc6dc8d9-b379-47d4-a622-0523c3b3a1a9" providerId="ADAL" clId="{6985B452-CE81-4456-A208-29C21D0B2000}" dt="2021-03-25T14:55:48.290" v="69" actId="26606"/>
          <ac:spMkLst>
            <pc:docMk/>
            <pc:sldMk cId="3696122516" sldId="260"/>
            <ac:spMk id="10" creationId="{11BE3FA7-0D70-4431-814F-D8C40576EA93}"/>
          </ac:spMkLst>
        </pc:spChg>
        <pc:picChg chg="add mod">
          <ac:chgData name="EU, Mobiliser UK North (Miriam Bryant)" userId="bc6dc8d9-b379-47d4-a622-0523c3b3a1a9" providerId="ADAL" clId="{6985B452-CE81-4456-A208-29C21D0B2000}" dt="2021-03-25T14:56:09.804" v="74" actId="1076"/>
          <ac:picMkLst>
            <pc:docMk/>
            <pc:sldMk cId="3696122516" sldId="260"/>
            <ac:picMk id="3" creationId="{2FFC0326-B8D3-4300-B423-ED1DB7903D83}"/>
          </ac:picMkLst>
        </pc:picChg>
        <pc:picChg chg="add mod">
          <ac:chgData name="EU, Mobiliser UK North (Miriam Bryant)" userId="bc6dc8d9-b379-47d4-a622-0523c3b3a1a9" providerId="ADAL" clId="{6985B452-CE81-4456-A208-29C21D0B2000}" dt="2021-03-25T14:56:12.378" v="75" actId="1076"/>
          <ac:picMkLst>
            <pc:docMk/>
            <pc:sldMk cId="3696122516" sldId="260"/>
            <ac:picMk id="5" creationId="{334C0A49-FE00-47D0-9A1D-62AA2F177414}"/>
          </ac:picMkLst>
        </pc:picChg>
      </pc:sldChg>
      <pc:sldChg chg="addSp delSp modSp new del mod">
        <pc:chgData name="EU, Mobiliser UK North (Miriam Bryant)" userId="bc6dc8d9-b379-47d4-a622-0523c3b3a1a9" providerId="ADAL" clId="{6985B452-CE81-4456-A208-29C21D0B2000}" dt="2021-03-25T15:06:55.730" v="118" actId="47"/>
        <pc:sldMkLst>
          <pc:docMk/>
          <pc:sldMk cId="1316193171" sldId="261"/>
        </pc:sldMkLst>
        <pc:spChg chg="del">
          <ac:chgData name="EU, Mobiliser UK North (Miriam Bryant)" userId="bc6dc8d9-b379-47d4-a622-0523c3b3a1a9" providerId="ADAL" clId="{6985B452-CE81-4456-A208-29C21D0B2000}" dt="2021-03-25T14:46:53.482" v="9" actId="931"/>
          <ac:spMkLst>
            <pc:docMk/>
            <pc:sldMk cId="1316193171" sldId="261"/>
            <ac:spMk id="2" creationId="{2F9602F7-B73B-47CE-91BF-21A39513B988}"/>
          </ac:spMkLst>
        </pc:spChg>
        <pc:spChg chg="del">
          <ac:chgData name="EU, Mobiliser UK North (Miriam Bryant)" userId="bc6dc8d9-b379-47d4-a622-0523c3b3a1a9" providerId="ADAL" clId="{6985B452-CE81-4456-A208-29C21D0B2000}" dt="2021-03-25T14:47:36.774" v="10" actId="931"/>
          <ac:spMkLst>
            <pc:docMk/>
            <pc:sldMk cId="1316193171" sldId="261"/>
            <ac:spMk id="3" creationId="{55E6EC9E-4EC3-4BDF-9E3A-28F805A1ECB9}"/>
          </ac:spMkLst>
        </pc:spChg>
        <pc:spChg chg="del">
          <ac:chgData name="EU, Mobiliser UK North (Miriam Bryant)" userId="bc6dc8d9-b379-47d4-a622-0523c3b3a1a9" providerId="ADAL" clId="{6985B452-CE81-4456-A208-29C21D0B2000}" dt="2021-03-25T14:49:40.331" v="23" actId="478"/>
          <ac:spMkLst>
            <pc:docMk/>
            <pc:sldMk cId="1316193171" sldId="261"/>
            <ac:spMk id="4" creationId="{4AC23F4C-1DCA-486E-912F-75EC80DE1191}"/>
          </ac:spMkLst>
        </pc:spChg>
        <pc:picChg chg="add mod modCrop">
          <ac:chgData name="EU, Mobiliser UK North (Miriam Bryant)" userId="bc6dc8d9-b379-47d4-a622-0523c3b3a1a9" providerId="ADAL" clId="{6985B452-CE81-4456-A208-29C21D0B2000}" dt="2021-03-25T14:50:12.612" v="34" actId="1076"/>
          <ac:picMkLst>
            <pc:docMk/>
            <pc:sldMk cId="1316193171" sldId="261"/>
            <ac:picMk id="6" creationId="{10EA433C-0FDD-4DF4-AD83-B8B2908F244C}"/>
          </ac:picMkLst>
        </pc:picChg>
        <pc:picChg chg="add mod modCrop">
          <ac:chgData name="EU, Mobiliser UK North (Miriam Bryant)" userId="bc6dc8d9-b379-47d4-a622-0523c3b3a1a9" providerId="ADAL" clId="{6985B452-CE81-4456-A208-29C21D0B2000}" dt="2021-03-25T14:50:14.718" v="35" actId="1076"/>
          <ac:picMkLst>
            <pc:docMk/>
            <pc:sldMk cId="1316193171" sldId="261"/>
            <ac:picMk id="8" creationId="{CABDB0C9-4709-48F6-AC67-749911C0AA46}"/>
          </ac:picMkLst>
        </pc:picChg>
      </pc:sldChg>
      <pc:sldChg chg="add del">
        <pc:chgData name="EU, Mobiliser UK North (Miriam Bryant)" userId="bc6dc8d9-b379-47d4-a622-0523c3b3a1a9" providerId="ADAL" clId="{6985B452-CE81-4456-A208-29C21D0B2000}" dt="2021-03-25T14:46:17.907" v="4" actId="47"/>
        <pc:sldMkLst>
          <pc:docMk/>
          <pc:sldMk cId="3446674967" sldId="261"/>
        </pc:sldMkLst>
      </pc:sldChg>
      <pc:sldChg chg="addSp modSp new mod setBg">
        <pc:chgData name="EU, Mobiliser UK North (Miriam Bryant)" userId="bc6dc8d9-b379-47d4-a622-0523c3b3a1a9" providerId="ADAL" clId="{6985B452-CE81-4456-A208-29C21D0B2000}" dt="2021-03-25T14:54:51.147" v="65" actId="1076"/>
        <pc:sldMkLst>
          <pc:docMk/>
          <pc:sldMk cId="906428709" sldId="262"/>
        </pc:sldMkLst>
        <pc:spChg chg="add">
          <ac:chgData name="EU, Mobiliser UK North (Miriam Bryant)" userId="bc6dc8d9-b379-47d4-a622-0523c3b3a1a9" providerId="ADAL" clId="{6985B452-CE81-4456-A208-29C21D0B2000}" dt="2021-03-25T14:54:33.290" v="62" actId="26606"/>
          <ac:spMkLst>
            <pc:docMk/>
            <pc:sldMk cId="906428709" sldId="262"/>
            <ac:spMk id="10" creationId="{11BE3FA7-0D70-4431-814F-D8C40576EA93}"/>
          </ac:spMkLst>
        </pc:spChg>
        <pc:picChg chg="add mod">
          <ac:chgData name="EU, Mobiliser UK North (Miriam Bryant)" userId="bc6dc8d9-b379-47d4-a622-0523c3b3a1a9" providerId="ADAL" clId="{6985B452-CE81-4456-A208-29C21D0B2000}" dt="2021-03-25T14:54:48.512" v="64" actId="1076"/>
          <ac:picMkLst>
            <pc:docMk/>
            <pc:sldMk cId="906428709" sldId="262"/>
            <ac:picMk id="3" creationId="{5D15BBF4-6D4A-46AE-825E-C7DEBC7F0811}"/>
          </ac:picMkLst>
        </pc:picChg>
        <pc:picChg chg="add mod">
          <ac:chgData name="EU, Mobiliser UK North (Miriam Bryant)" userId="bc6dc8d9-b379-47d4-a622-0523c3b3a1a9" providerId="ADAL" clId="{6985B452-CE81-4456-A208-29C21D0B2000}" dt="2021-03-25T14:54:51.147" v="65" actId="1076"/>
          <ac:picMkLst>
            <pc:docMk/>
            <pc:sldMk cId="906428709" sldId="262"/>
            <ac:picMk id="5" creationId="{499D538A-B59F-4980-A935-20088E279010}"/>
          </ac:picMkLst>
        </pc:picChg>
      </pc:sldChg>
      <pc:sldChg chg="add del">
        <pc:chgData name="EU, Mobiliser UK North (Miriam Bryant)" userId="bc6dc8d9-b379-47d4-a622-0523c3b3a1a9" providerId="ADAL" clId="{6985B452-CE81-4456-A208-29C21D0B2000}" dt="2021-03-25T14:46:18.902" v="5" actId="47"/>
        <pc:sldMkLst>
          <pc:docMk/>
          <pc:sldMk cId="3899361135" sldId="262"/>
        </pc:sldMkLst>
      </pc:sldChg>
      <pc:sldChg chg="add del">
        <pc:chgData name="EU, Mobiliser UK North (Miriam Bryant)" userId="bc6dc8d9-b379-47d4-a622-0523c3b3a1a9" providerId="ADAL" clId="{6985B452-CE81-4456-A208-29C21D0B2000}" dt="2021-03-25T14:46:21.423" v="7" actId="47"/>
        <pc:sldMkLst>
          <pc:docMk/>
          <pc:sldMk cId="2122937875" sldId="263"/>
        </pc:sldMkLst>
      </pc:sldChg>
      <pc:sldChg chg="addSp modSp new mod setBg">
        <pc:chgData name="EU, Mobiliser UK North (Miriam Bryant)" userId="bc6dc8d9-b379-47d4-a622-0523c3b3a1a9" providerId="ADAL" clId="{6985B452-CE81-4456-A208-29C21D0B2000}" dt="2021-03-25T14:58:05.523" v="80" actId="26606"/>
        <pc:sldMkLst>
          <pc:docMk/>
          <pc:sldMk cId="2311559470" sldId="263"/>
        </pc:sldMkLst>
        <pc:spChg chg="add">
          <ac:chgData name="EU, Mobiliser UK North (Miriam Bryant)" userId="bc6dc8d9-b379-47d4-a622-0523c3b3a1a9" providerId="ADAL" clId="{6985B452-CE81-4456-A208-29C21D0B2000}" dt="2021-03-25T14:58:05.523" v="80" actId="26606"/>
          <ac:spMkLst>
            <pc:docMk/>
            <pc:sldMk cId="2311559470" sldId="263"/>
            <ac:spMk id="10" creationId="{11BE3FA7-0D70-4431-814F-D8C40576EA93}"/>
          </ac:spMkLst>
        </pc:spChg>
        <pc:picChg chg="add mod ord">
          <ac:chgData name="EU, Mobiliser UK North (Miriam Bryant)" userId="bc6dc8d9-b379-47d4-a622-0523c3b3a1a9" providerId="ADAL" clId="{6985B452-CE81-4456-A208-29C21D0B2000}" dt="2021-03-25T14:58:05.523" v="80" actId="26606"/>
          <ac:picMkLst>
            <pc:docMk/>
            <pc:sldMk cId="2311559470" sldId="263"/>
            <ac:picMk id="3" creationId="{D5BFEC67-8C1A-4D02-935C-D5D5B41DD074}"/>
          </ac:picMkLst>
        </pc:picChg>
        <pc:picChg chg="add mod">
          <ac:chgData name="EU, Mobiliser UK North (Miriam Bryant)" userId="bc6dc8d9-b379-47d4-a622-0523c3b3a1a9" providerId="ADAL" clId="{6985B452-CE81-4456-A208-29C21D0B2000}" dt="2021-03-25T14:58:05.523" v="80" actId="26606"/>
          <ac:picMkLst>
            <pc:docMk/>
            <pc:sldMk cId="2311559470" sldId="263"/>
            <ac:picMk id="5" creationId="{9894FB49-C93F-4CD8-A939-099DE96665F3}"/>
          </ac:picMkLst>
        </pc:picChg>
      </pc:sldChg>
      <pc:sldChg chg="addSp delSp modSp add mod setBg">
        <pc:chgData name="EU, Mobiliser UK North (Miriam Bryant)" userId="bc6dc8d9-b379-47d4-a622-0523c3b3a1a9" providerId="ADAL" clId="{6985B452-CE81-4456-A208-29C21D0B2000}" dt="2021-03-25T15:01:47.171" v="103" actId="1076"/>
        <pc:sldMkLst>
          <pc:docMk/>
          <pc:sldMk cId="3917946643" sldId="264"/>
        </pc:sldMkLst>
        <pc:spChg chg="add del mod">
          <ac:chgData name="EU, Mobiliser UK North (Miriam Bryant)" userId="bc6dc8d9-b379-47d4-a622-0523c3b3a1a9" providerId="ADAL" clId="{6985B452-CE81-4456-A208-29C21D0B2000}" dt="2021-03-25T15:00:59.627" v="93" actId="478"/>
          <ac:spMkLst>
            <pc:docMk/>
            <pc:sldMk cId="3917946643" sldId="264"/>
            <ac:spMk id="8" creationId="{AA587580-A6BA-4B11-8166-B0402F1BC40B}"/>
          </ac:spMkLst>
        </pc:spChg>
        <pc:spChg chg="add">
          <ac:chgData name="EU, Mobiliser UK North (Miriam Bryant)" userId="bc6dc8d9-b379-47d4-a622-0523c3b3a1a9" providerId="ADAL" clId="{6985B452-CE81-4456-A208-29C21D0B2000}" dt="2021-03-25T14:59:45.637" v="82" actId="26606"/>
          <ac:spMkLst>
            <pc:docMk/>
            <pc:sldMk cId="3917946643" sldId="264"/>
            <ac:spMk id="10" creationId="{11BE3FA7-0D70-4431-814F-D8C40576EA93}"/>
          </ac:spMkLst>
        </pc:spChg>
        <pc:picChg chg="add mod">
          <ac:chgData name="EU, Mobiliser UK North (Miriam Bryant)" userId="bc6dc8d9-b379-47d4-a622-0523c3b3a1a9" providerId="ADAL" clId="{6985B452-CE81-4456-A208-29C21D0B2000}" dt="2021-03-25T14:59:58.211" v="85" actId="1076"/>
          <ac:picMkLst>
            <pc:docMk/>
            <pc:sldMk cId="3917946643" sldId="264"/>
            <ac:picMk id="3" creationId="{39B63047-41E9-4F7D-BB0A-C7D57B7DD1AC}"/>
          </ac:picMkLst>
        </pc:picChg>
        <pc:picChg chg="add del mod modCrop">
          <ac:chgData name="EU, Mobiliser UK North (Miriam Bryant)" userId="bc6dc8d9-b379-47d4-a622-0523c3b3a1a9" providerId="ADAL" clId="{6985B452-CE81-4456-A208-29C21D0B2000}" dt="2021-03-25T15:00:19.259" v="88" actId="478"/>
          <ac:picMkLst>
            <pc:docMk/>
            <pc:sldMk cId="3917946643" sldId="264"/>
            <ac:picMk id="5" creationId="{07FDB12A-30F9-4386-AB4F-83F00AC26E72}"/>
          </ac:picMkLst>
        </pc:picChg>
        <pc:picChg chg="add mod modCrop">
          <ac:chgData name="EU, Mobiliser UK North (Miriam Bryant)" userId="bc6dc8d9-b379-47d4-a622-0523c3b3a1a9" providerId="ADAL" clId="{6985B452-CE81-4456-A208-29C21D0B2000}" dt="2021-03-25T15:01:47.171" v="103" actId="1076"/>
          <ac:picMkLst>
            <pc:docMk/>
            <pc:sldMk cId="3917946643" sldId="264"/>
            <ac:picMk id="7" creationId="{73590CD5-7434-4999-8D48-0B7B14697D3E}"/>
          </ac:picMkLst>
        </pc:picChg>
      </pc:sldChg>
      <pc:sldChg chg="addSp delSp modSp add mod setBg">
        <pc:chgData name="EU, Mobiliser UK North (Miriam Bryant)" userId="bc6dc8d9-b379-47d4-a622-0523c3b3a1a9" providerId="ADAL" clId="{6985B452-CE81-4456-A208-29C21D0B2000}" dt="2021-03-25T15:04:32.162" v="108" actId="26606"/>
        <pc:sldMkLst>
          <pc:docMk/>
          <pc:sldMk cId="3291825439" sldId="265"/>
        </pc:sldMkLst>
        <pc:spChg chg="add del">
          <ac:chgData name="EU, Mobiliser UK North (Miriam Bryant)" userId="bc6dc8d9-b379-47d4-a622-0523c3b3a1a9" providerId="ADAL" clId="{6985B452-CE81-4456-A208-29C21D0B2000}" dt="2021-03-25T15:04:32.162" v="108" actId="26606"/>
          <ac:spMkLst>
            <pc:docMk/>
            <pc:sldMk cId="3291825439" sldId="265"/>
            <ac:spMk id="10" creationId="{11BE3FA7-0D70-4431-814F-D8C40576EA93}"/>
          </ac:spMkLst>
        </pc:spChg>
        <pc:spChg chg="add">
          <ac:chgData name="EU, Mobiliser UK North (Miriam Bryant)" userId="bc6dc8d9-b379-47d4-a622-0523c3b3a1a9" providerId="ADAL" clId="{6985B452-CE81-4456-A208-29C21D0B2000}" dt="2021-03-25T15:04:32.162" v="108" actId="26606"/>
          <ac:spMkLst>
            <pc:docMk/>
            <pc:sldMk cId="3291825439" sldId="265"/>
            <ac:spMk id="15" creationId="{11BE3FA7-0D70-4431-814F-D8C40576EA93}"/>
          </ac:spMkLst>
        </pc:spChg>
        <pc:picChg chg="add del mod ord">
          <ac:chgData name="EU, Mobiliser UK North (Miriam Bryant)" userId="bc6dc8d9-b379-47d4-a622-0523c3b3a1a9" providerId="ADAL" clId="{6985B452-CE81-4456-A208-29C21D0B2000}" dt="2021-03-25T15:03:57.725" v="106" actId="478"/>
          <ac:picMkLst>
            <pc:docMk/>
            <pc:sldMk cId="3291825439" sldId="265"/>
            <ac:picMk id="3" creationId="{86FEB1A0-FC66-49F5-9B3C-9BFCA9283DAF}"/>
          </ac:picMkLst>
        </pc:picChg>
        <pc:picChg chg="add mod">
          <ac:chgData name="EU, Mobiliser UK North (Miriam Bryant)" userId="bc6dc8d9-b379-47d4-a622-0523c3b3a1a9" providerId="ADAL" clId="{6985B452-CE81-4456-A208-29C21D0B2000}" dt="2021-03-25T15:03:50.126" v="105" actId="26606"/>
          <ac:picMkLst>
            <pc:docMk/>
            <pc:sldMk cId="3291825439" sldId="265"/>
            <ac:picMk id="5" creationId="{BF6164AF-F6A5-4F45-9C96-2E08E0A33757}"/>
          </ac:picMkLst>
        </pc:picChg>
        <pc:picChg chg="add mod">
          <ac:chgData name="EU, Mobiliser UK North (Miriam Bryant)" userId="bc6dc8d9-b379-47d4-a622-0523c3b3a1a9" providerId="ADAL" clId="{6985B452-CE81-4456-A208-29C21D0B2000}" dt="2021-03-25T15:04:32.162" v="108" actId="26606"/>
          <ac:picMkLst>
            <pc:docMk/>
            <pc:sldMk cId="3291825439" sldId="265"/>
            <ac:picMk id="7" creationId="{655108B9-F314-4B70-AE16-6C99007C3917}"/>
          </ac:picMkLst>
        </pc:picChg>
      </pc:sldChg>
      <pc:sldChg chg="addSp modSp new mod setBg">
        <pc:chgData name="EU, Mobiliser UK North (Miriam Bryant)" userId="bc6dc8d9-b379-47d4-a622-0523c3b3a1a9" providerId="ADAL" clId="{6985B452-CE81-4456-A208-29C21D0B2000}" dt="2021-03-25T15:06:12.696" v="117" actId="18131"/>
        <pc:sldMkLst>
          <pc:docMk/>
          <pc:sldMk cId="1753871209" sldId="266"/>
        </pc:sldMkLst>
        <pc:spChg chg="add">
          <ac:chgData name="EU, Mobiliser UK North (Miriam Bryant)" userId="bc6dc8d9-b379-47d4-a622-0523c3b3a1a9" providerId="ADAL" clId="{6985B452-CE81-4456-A208-29C21D0B2000}" dt="2021-03-25T15:05:50.265" v="113" actId="26606"/>
          <ac:spMkLst>
            <pc:docMk/>
            <pc:sldMk cId="1753871209" sldId="266"/>
            <ac:spMk id="8" creationId="{11BE3FA7-0D70-4431-814F-D8C40576EA93}"/>
          </ac:spMkLst>
        </pc:spChg>
        <pc:picChg chg="add mod ord">
          <ac:chgData name="EU, Mobiliser UK North (Miriam Bryant)" userId="bc6dc8d9-b379-47d4-a622-0523c3b3a1a9" providerId="ADAL" clId="{6985B452-CE81-4456-A208-29C21D0B2000}" dt="2021-03-25T15:06:04.690" v="116" actId="1076"/>
          <ac:picMkLst>
            <pc:docMk/>
            <pc:sldMk cId="1753871209" sldId="266"/>
            <ac:picMk id="2" creationId="{922B92D9-F897-4A79-8BEB-89D9EA393C96}"/>
          </ac:picMkLst>
        </pc:picChg>
        <pc:picChg chg="add mod modCrop">
          <ac:chgData name="EU, Mobiliser UK North (Miriam Bryant)" userId="bc6dc8d9-b379-47d4-a622-0523c3b3a1a9" providerId="ADAL" clId="{6985B452-CE81-4456-A208-29C21D0B2000}" dt="2021-03-25T15:06:12.696" v="117" actId="18131"/>
          <ac:picMkLst>
            <pc:docMk/>
            <pc:sldMk cId="1753871209" sldId="266"/>
            <ac:picMk id="3" creationId="{AE31898E-75AB-49AA-B497-990244341CA6}"/>
          </ac:picMkLst>
        </pc:picChg>
      </pc:sldChg>
      <pc:sldChg chg="addSp delSp add mod setBg delDesignElem">
        <pc:chgData name="EU, Mobiliser UK North (Miriam Bryant)" userId="bc6dc8d9-b379-47d4-a622-0523c3b3a1a9" providerId="ADAL" clId="{6985B452-CE81-4456-A208-29C21D0B2000}" dt="2021-03-25T15:09:59.517" v="121" actId="26606"/>
        <pc:sldMkLst>
          <pc:docMk/>
          <pc:sldMk cId="4069851926" sldId="267"/>
        </pc:sldMkLst>
        <pc:spChg chg="add">
          <ac:chgData name="EU, Mobiliser UK North (Miriam Bryant)" userId="bc6dc8d9-b379-47d4-a622-0523c3b3a1a9" providerId="ADAL" clId="{6985B452-CE81-4456-A208-29C21D0B2000}" dt="2021-03-25T15:09:59.517" v="121" actId="26606"/>
          <ac:spMkLst>
            <pc:docMk/>
            <pc:sldMk cId="4069851926" sldId="267"/>
            <ac:spMk id="4" creationId="{934F1179-B481-4F9E-BCA3-AFB972070F83}"/>
          </ac:spMkLst>
        </pc:spChg>
        <pc:spChg chg="add">
          <ac:chgData name="EU, Mobiliser UK North (Miriam Bryant)" userId="bc6dc8d9-b379-47d4-a622-0523c3b3a1a9" providerId="ADAL" clId="{6985B452-CE81-4456-A208-29C21D0B2000}" dt="2021-03-25T15:09:59.517" v="121" actId="26606"/>
          <ac:spMkLst>
            <pc:docMk/>
            <pc:sldMk cId="4069851926" sldId="267"/>
            <ac:spMk id="5" creationId="{827DC2C4-B485-428A-BF4A-472D2967F47F}"/>
          </ac:spMkLst>
        </pc:spChg>
        <pc:spChg chg="add">
          <ac:chgData name="EU, Mobiliser UK North (Miriam Bryant)" userId="bc6dc8d9-b379-47d4-a622-0523c3b3a1a9" providerId="ADAL" clId="{6985B452-CE81-4456-A208-29C21D0B2000}" dt="2021-03-25T15:09:59.517" v="121" actId="26606"/>
          <ac:spMkLst>
            <pc:docMk/>
            <pc:sldMk cId="4069851926" sldId="267"/>
            <ac:spMk id="6" creationId="{EE04B5EB-F158-4507-90DD-BD23620C7CC9}"/>
          </ac:spMkLst>
        </pc:spChg>
        <pc:spChg chg="del">
          <ac:chgData name="EU, Mobiliser UK North (Miriam Bryant)" userId="bc6dc8d9-b379-47d4-a622-0523c3b3a1a9" providerId="ADAL" clId="{6985B452-CE81-4456-A208-29C21D0B2000}" dt="2021-03-25T15:09:29.906" v="120"/>
          <ac:spMkLst>
            <pc:docMk/>
            <pc:sldMk cId="4069851926" sldId="267"/>
            <ac:spMk id="7" creationId="{934F1179-B481-4F9E-BCA3-AFB972070F83}"/>
          </ac:spMkLst>
        </pc:spChg>
        <pc:spChg chg="del">
          <ac:chgData name="EU, Mobiliser UK North (Miriam Bryant)" userId="bc6dc8d9-b379-47d4-a622-0523c3b3a1a9" providerId="ADAL" clId="{6985B452-CE81-4456-A208-29C21D0B2000}" dt="2021-03-25T15:09:29.906" v="120"/>
          <ac:spMkLst>
            <pc:docMk/>
            <pc:sldMk cId="4069851926" sldId="267"/>
            <ac:spMk id="9" creationId="{827DC2C4-B485-428A-BF4A-472D2967F47F}"/>
          </ac:spMkLst>
        </pc:spChg>
        <pc:spChg chg="del">
          <ac:chgData name="EU, Mobiliser UK North (Miriam Bryant)" userId="bc6dc8d9-b379-47d4-a622-0523c3b3a1a9" providerId="ADAL" clId="{6985B452-CE81-4456-A208-29C21D0B2000}" dt="2021-03-25T15:09:29.906" v="120"/>
          <ac:spMkLst>
            <pc:docMk/>
            <pc:sldMk cId="4069851926" sldId="267"/>
            <ac:spMk id="11" creationId="{EE04B5EB-F158-4507-90DD-BD23620C7CC9}"/>
          </ac:spMkLst>
        </pc:spChg>
      </pc:sldChg>
      <pc:sldChg chg="addSp delSp modSp new mod setBg">
        <pc:chgData name="EU, Mobiliser UK North (Miriam Bryant)" userId="bc6dc8d9-b379-47d4-a622-0523c3b3a1a9" providerId="ADAL" clId="{6985B452-CE81-4456-A208-29C21D0B2000}" dt="2021-03-25T15:18:40.405" v="137" actId="26606"/>
        <pc:sldMkLst>
          <pc:docMk/>
          <pc:sldMk cId="3375919469" sldId="268"/>
        </pc:sldMkLst>
        <pc:spChg chg="add del">
          <ac:chgData name="EU, Mobiliser UK North (Miriam Bryant)" userId="bc6dc8d9-b379-47d4-a622-0523c3b3a1a9" providerId="ADAL" clId="{6985B452-CE81-4456-A208-29C21D0B2000}" dt="2021-03-25T15:18:40.405" v="137" actId="26606"/>
          <ac:spMkLst>
            <pc:docMk/>
            <pc:sldMk cId="3375919469" sldId="268"/>
            <ac:spMk id="8" creationId="{42A4FC2C-047E-45A5-965D-8E1E3BF09BC6}"/>
          </ac:spMkLst>
        </pc:spChg>
        <pc:spChg chg="add">
          <ac:chgData name="EU, Mobiliser UK North (Miriam Bryant)" userId="bc6dc8d9-b379-47d4-a622-0523c3b3a1a9" providerId="ADAL" clId="{6985B452-CE81-4456-A208-29C21D0B2000}" dt="2021-03-25T15:18:40.405" v="137" actId="26606"/>
          <ac:spMkLst>
            <pc:docMk/>
            <pc:sldMk cId="3375919469" sldId="268"/>
            <ac:spMk id="13" creationId="{42A4FC2C-047E-45A5-965D-8E1E3BF09BC6}"/>
          </ac:spMkLst>
        </pc:spChg>
        <pc:picChg chg="add del mod">
          <ac:chgData name="EU, Mobiliser UK North (Miriam Bryant)" userId="bc6dc8d9-b379-47d4-a622-0523c3b3a1a9" providerId="ADAL" clId="{6985B452-CE81-4456-A208-29C21D0B2000}" dt="2021-03-25T15:18:23.660" v="133" actId="478"/>
          <ac:picMkLst>
            <pc:docMk/>
            <pc:sldMk cId="3375919469" sldId="268"/>
            <ac:picMk id="3" creationId="{15162E65-F41F-45F6-A500-1E4A088A42C8}"/>
          </ac:picMkLst>
        </pc:picChg>
        <pc:picChg chg="add mod">
          <ac:chgData name="EU, Mobiliser UK North (Miriam Bryant)" userId="bc6dc8d9-b379-47d4-a622-0523c3b3a1a9" providerId="ADAL" clId="{6985B452-CE81-4456-A208-29C21D0B2000}" dt="2021-03-25T15:18:40.405" v="137" actId="26606"/>
          <ac:picMkLst>
            <pc:docMk/>
            <pc:sldMk cId="3375919469" sldId="268"/>
            <ac:picMk id="5" creationId="{74A6A6CB-DB22-4205-8A84-9332D721499F}"/>
          </ac:picMkLst>
        </pc:picChg>
      </pc:sldChg>
      <pc:sldChg chg="delSp modSp new mod">
        <pc:chgData name="EU, Mobiliser UK North (Miriam Bryant)" userId="bc6dc8d9-b379-47d4-a622-0523c3b3a1a9" providerId="ADAL" clId="{6985B452-CE81-4456-A208-29C21D0B2000}" dt="2021-03-25T15:24:13.876" v="170" actId="20577"/>
        <pc:sldMkLst>
          <pc:docMk/>
          <pc:sldMk cId="2045398595" sldId="269"/>
        </pc:sldMkLst>
        <pc:spChg chg="del mod">
          <ac:chgData name="EU, Mobiliser UK North (Miriam Bryant)" userId="bc6dc8d9-b379-47d4-a622-0523c3b3a1a9" providerId="ADAL" clId="{6985B452-CE81-4456-A208-29C21D0B2000}" dt="2021-03-25T15:24:01.026" v="166" actId="478"/>
          <ac:spMkLst>
            <pc:docMk/>
            <pc:sldMk cId="2045398595" sldId="269"/>
            <ac:spMk id="2" creationId="{0B1310F4-2ADD-41EE-9B39-70AB06E6D9D2}"/>
          </ac:spMkLst>
        </pc:spChg>
        <pc:spChg chg="mod">
          <ac:chgData name="EU, Mobiliser UK North (Miriam Bryant)" userId="bc6dc8d9-b379-47d4-a622-0523c3b3a1a9" providerId="ADAL" clId="{6985B452-CE81-4456-A208-29C21D0B2000}" dt="2021-03-25T15:24:13.876" v="170" actId="20577"/>
          <ac:spMkLst>
            <pc:docMk/>
            <pc:sldMk cId="2045398595" sldId="269"/>
            <ac:spMk id="3" creationId="{6F8211DB-09DA-4BC4-94B8-7E79DC1CFD79}"/>
          </ac:spMkLst>
        </pc:spChg>
      </pc:sldChg>
    </pc:docChg>
  </pc:docChgLst>
  <pc:docChgLst>
    <pc:chgData name="EU, Mobiliser UK North (Miriam Bryant)" userId="bc6dc8d9-b379-47d4-a622-0523c3b3a1a9" providerId="ADAL" clId="{D23DF7AD-7F0F-485D-B4CD-60DB931F3940}"/>
    <pc:docChg chg="undo custSel addSld delSld modSld sldOrd">
      <pc:chgData name="EU, Mobiliser UK North (Miriam Bryant)" userId="bc6dc8d9-b379-47d4-a622-0523c3b3a1a9" providerId="ADAL" clId="{D23DF7AD-7F0F-485D-B4CD-60DB931F3940}" dt="2021-04-16T13:04:07.628" v="1622" actId="1076"/>
      <pc:docMkLst>
        <pc:docMk/>
      </pc:docMkLst>
      <pc:sldChg chg="addSp delSp modSp new mod ord">
        <pc:chgData name="EU, Mobiliser UK North (Miriam Bryant)" userId="bc6dc8d9-b379-47d4-a622-0523c3b3a1a9" providerId="ADAL" clId="{D23DF7AD-7F0F-485D-B4CD-60DB931F3940}" dt="2021-04-16T12:20:32.977" v="1112" actId="20577"/>
        <pc:sldMkLst>
          <pc:docMk/>
          <pc:sldMk cId="1368566313" sldId="257"/>
        </pc:sldMkLst>
        <pc:spChg chg="mod">
          <ac:chgData name="EU, Mobiliser UK North (Miriam Bryant)" userId="bc6dc8d9-b379-47d4-a622-0523c3b3a1a9" providerId="ADAL" clId="{D23DF7AD-7F0F-485D-B4CD-60DB931F3940}" dt="2021-03-25T17:17:57.333" v="284" actId="1076"/>
          <ac:spMkLst>
            <pc:docMk/>
            <pc:sldMk cId="1368566313" sldId="257"/>
            <ac:spMk id="2" creationId="{1219156A-6E9B-40A9-BF80-443C64A3E07F}"/>
          </ac:spMkLst>
        </pc:spChg>
        <pc:spChg chg="del">
          <ac:chgData name="EU, Mobiliser UK North (Miriam Bryant)" userId="bc6dc8d9-b379-47d4-a622-0523c3b3a1a9" providerId="ADAL" clId="{D23DF7AD-7F0F-485D-B4CD-60DB931F3940}" dt="2021-03-25T17:17:25.856" v="277" actId="478"/>
          <ac:spMkLst>
            <pc:docMk/>
            <pc:sldMk cId="1368566313" sldId="257"/>
            <ac:spMk id="3" creationId="{9ABACCD7-5779-4571-88DF-FCCE31D91C5D}"/>
          </ac:spMkLst>
        </pc:spChg>
        <pc:spChg chg="mod">
          <ac:chgData name="EU, Mobiliser UK North (Miriam Bryant)" userId="bc6dc8d9-b379-47d4-a622-0523c3b3a1a9" providerId="ADAL" clId="{D23DF7AD-7F0F-485D-B4CD-60DB931F3940}" dt="2021-04-16T12:20:32.977" v="1112" actId="20577"/>
          <ac:spMkLst>
            <pc:docMk/>
            <pc:sldMk cId="1368566313" sldId="257"/>
            <ac:spMk id="4" creationId="{EE5D6FC9-54F2-4FEA-8C53-F7224E7E8E23}"/>
          </ac:spMkLst>
        </pc:spChg>
        <pc:spChg chg="add del mod">
          <ac:chgData name="EU, Mobiliser UK North (Miriam Bryant)" userId="bc6dc8d9-b379-47d4-a622-0523c3b3a1a9" providerId="ADAL" clId="{D23DF7AD-7F0F-485D-B4CD-60DB931F3940}" dt="2021-03-25T17:15:58.343" v="15" actId="478"/>
          <ac:spMkLst>
            <pc:docMk/>
            <pc:sldMk cId="1368566313" sldId="257"/>
            <ac:spMk id="6" creationId="{2A9D6C84-C717-4A60-AC2F-D3222B801973}"/>
          </ac:spMkLst>
        </pc:spChg>
        <pc:picChg chg="add mod modCrop">
          <ac:chgData name="EU, Mobiliser UK North (Miriam Bryant)" userId="bc6dc8d9-b379-47d4-a622-0523c3b3a1a9" providerId="ADAL" clId="{D23DF7AD-7F0F-485D-B4CD-60DB931F3940}" dt="2021-03-25T17:18:14.609" v="288" actId="1076"/>
          <ac:picMkLst>
            <pc:docMk/>
            <pc:sldMk cId="1368566313" sldId="257"/>
            <ac:picMk id="5" creationId="{66C61B5A-8308-4A92-99AD-5F17DD0A9BEC}"/>
          </ac:picMkLst>
        </pc:picChg>
      </pc:sldChg>
      <pc:sldChg chg="del">
        <pc:chgData name="EU, Mobiliser UK North (Miriam Bryant)" userId="bc6dc8d9-b379-47d4-a622-0523c3b3a1a9" providerId="ADAL" clId="{D23DF7AD-7F0F-485D-B4CD-60DB931F3940}" dt="2021-03-25T17:14:12.826" v="0" actId="47"/>
        <pc:sldMkLst>
          <pc:docMk/>
          <pc:sldMk cId="1882183682" sldId="258"/>
        </pc:sldMkLst>
      </pc:sldChg>
      <pc:sldChg chg="addSp delSp modSp new del mod">
        <pc:chgData name="EU, Mobiliser UK North (Miriam Bryant)" userId="bc6dc8d9-b379-47d4-a622-0523c3b3a1a9" providerId="ADAL" clId="{D23DF7AD-7F0F-485D-B4CD-60DB931F3940}" dt="2021-03-25T17:22:28.947" v="552" actId="47"/>
        <pc:sldMkLst>
          <pc:docMk/>
          <pc:sldMk cId="3708232834" sldId="258"/>
        </pc:sldMkLst>
        <pc:spChg chg="del">
          <ac:chgData name="EU, Mobiliser UK North (Miriam Bryant)" userId="bc6dc8d9-b379-47d4-a622-0523c3b3a1a9" providerId="ADAL" clId="{D23DF7AD-7F0F-485D-B4CD-60DB931F3940}" dt="2021-03-25T17:19:00.890" v="296" actId="478"/>
          <ac:spMkLst>
            <pc:docMk/>
            <pc:sldMk cId="3708232834" sldId="258"/>
            <ac:spMk id="2" creationId="{186139C4-E277-4C9D-A83D-2EEB875214D4}"/>
          </ac:spMkLst>
        </pc:spChg>
        <pc:spChg chg="del">
          <ac:chgData name="EU, Mobiliser UK North (Miriam Bryant)" userId="bc6dc8d9-b379-47d4-a622-0523c3b3a1a9" providerId="ADAL" clId="{D23DF7AD-7F0F-485D-B4CD-60DB931F3940}" dt="2021-03-25T17:18:59.442" v="295" actId="478"/>
          <ac:spMkLst>
            <pc:docMk/>
            <pc:sldMk cId="3708232834" sldId="258"/>
            <ac:spMk id="3" creationId="{1D5F55C4-9464-4BD5-B658-A6E13D766164}"/>
          </ac:spMkLst>
        </pc:spChg>
        <pc:picChg chg="add del mod modCrop">
          <ac:chgData name="EU, Mobiliser UK North (Miriam Bryant)" userId="bc6dc8d9-b379-47d4-a622-0523c3b3a1a9" providerId="ADAL" clId="{D23DF7AD-7F0F-485D-B4CD-60DB931F3940}" dt="2021-03-25T17:19:13.352" v="298" actId="21"/>
          <ac:picMkLst>
            <pc:docMk/>
            <pc:sldMk cId="3708232834" sldId="258"/>
            <ac:picMk id="4" creationId="{87DA7606-088A-4A7E-B9D3-E18EF789A94A}"/>
          </ac:picMkLst>
        </pc:picChg>
      </pc:sldChg>
      <pc:sldChg chg="addSp delSp modSp new mod">
        <pc:chgData name="EU, Mobiliser UK North (Miriam Bryant)" userId="bc6dc8d9-b379-47d4-a622-0523c3b3a1a9" providerId="ADAL" clId="{D23DF7AD-7F0F-485D-B4CD-60DB931F3940}" dt="2021-03-25T17:32:19.760" v="953" actId="255"/>
        <pc:sldMkLst>
          <pc:docMk/>
          <pc:sldMk cId="2508505294" sldId="259"/>
        </pc:sldMkLst>
        <pc:spChg chg="mod">
          <ac:chgData name="EU, Mobiliser UK North (Miriam Bryant)" userId="bc6dc8d9-b379-47d4-a622-0523c3b3a1a9" providerId="ADAL" clId="{D23DF7AD-7F0F-485D-B4CD-60DB931F3940}" dt="2021-03-25T17:21:56.750" v="538" actId="1076"/>
          <ac:spMkLst>
            <pc:docMk/>
            <pc:sldMk cId="2508505294" sldId="259"/>
            <ac:spMk id="2" creationId="{0481BE18-2254-447B-995E-60703D96B106}"/>
          </ac:spMkLst>
        </pc:spChg>
        <pc:spChg chg="del">
          <ac:chgData name="EU, Mobiliser UK North (Miriam Bryant)" userId="bc6dc8d9-b379-47d4-a622-0523c3b3a1a9" providerId="ADAL" clId="{D23DF7AD-7F0F-485D-B4CD-60DB931F3940}" dt="2021-03-25T17:20:26.723" v="516" actId="478"/>
          <ac:spMkLst>
            <pc:docMk/>
            <pc:sldMk cId="2508505294" sldId="259"/>
            <ac:spMk id="3" creationId="{30DCC11B-0C58-4CE3-BF23-76DC56CDEDBF}"/>
          </ac:spMkLst>
        </pc:spChg>
        <pc:spChg chg="mod">
          <ac:chgData name="EU, Mobiliser UK North (Miriam Bryant)" userId="bc6dc8d9-b379-47d4-a622-0523c3b3a1a9" providerId="ADAL" clId="{D23DF7AD-7F0F-485D-B4CD-60DB931F3940}" dt="2021-03-25T17:32:19.760" v="953" actId="255"/>
          <ac:spMkLst>
            <pc:docMk/>
            <pc:sldMk cId="2508505294" sldId="259"/>
            <ac:spMk id="4" creationId="{A7A4F58D-34B3-4AC3-B600-66EC25043580}"/>
          </ac:spMkLst>
        </pc:spChg>
        <pc:picChg chg="add mod modCrop">
          <ac:chgData name="EU, Mobiliser UK North (Miriam Bryant)" userId="bc6dc8d9-b379-47d4-a622-0523c3b3a1a9" providerId="ADAL" clId="{D23DF7AD-7F0F-485D-B4CD-60DB931F3940}" dt="2021-03-25T17:22:25.325" v="551" actId="1076"/>
          <ac:picMkLst>
            <pc:docMk/>
            <pc:sldMk cId="2508505294" sldId="259"/>
            <ac:picMk id="5" creationId="{1B6E48F2-F92E-49CE-A859-C8B4F6EDF7EC}"/>
          </ac:picMkLst>
        </pc:picChg>
      </pc:sldChg>
      <pc:sldChg chg="addSp modSp new mod">
        <pc:chgData name="EU, Mobiliser UK North (Miriam Bryant)" userId="bc6dc8d9-b379-47d4-a622-0523c3b3a1a9" providerId="ADAL" clId="{D23DF7AD-7F0F-485D-B4CD-60DB931F3940}" dt="2021-03-25T17:24:03.016" v="752" actId="1036"/>
        <pc:sldMkLst>
          <pc:docMk/>
          <pc:sldMk cId="2930508061" sldId="260"/>
        </pc:sldMkLst>
        <pc:spChg chg="mod">
          <ac:chgData name="EU, Mobiliser UK North (Miriam Bryant)" userId="bc6dc8d9-b379-47d4-a622-0523c3b3a1a9" providerId="ADAL" clId="{D23DF7AD-7F0F-485D-B4CD-60DB931F3940}" dt="2021-03-25T17:23:37.051" v="747" actId="255"/>
          <ac:spMkLst>
            <pc:docMk/>
            <pc:sldMk cId="2930508061" sldId="260"/>
            <ac:spMk id="2" creationId="{490F4D40-235C-442F-8EE1-07A00E71CB67}"/>
          </ac:spMkLst>
        </pc:spChg>
        <pc:picChg chg="add mod modCrop">
          <ac:chgData name="EU, Mobiliser UK North (Miriam Bryant)" userId="bc6dc8d9-b379-47d4-a622-0523c3b3a1a9" providerId="ADAL" clId="{D23DF7AD-7F0F-485D-B4CD-60DB931F3940}" dt="2021-03-25T17:24:03.016" v="752" actId="1036"/>
          <ac:picMkLst>
            <pc:docMk/>
            <pc:sldMk cId="2930508061" sldId="260"/>
            <ac:picMk id="3" creationId="{5F1EF51A-D28D-4D2F-AD39-8A9AC99AAD6D}"/>
          </ac:picMkLst>
        </pc:picChg>
      </pc:sldChg>
      <pc:sldChg chg="del">
        <pc:chgData name="EU, Mobiliser UK North (Miriam Bryant)" userId="bc6dc8d9-b379-47d4-a622-0523c3b3a1a9" providerId="ADAL" clId="{D23DF7AD-7F0F-485D-B4CD-60DB931F3940}" dt="2021-03-25T17:14:12.826" v="0" actId="47"/>
        <pc:sldMkLst>
          <pc:docMk/>
          <pc:sldMk cId="3696122516" sldId="260"/>
        </pc:sldMkLst>
      </pc:sldChg>
      <pc:sldChg chg="addSp delSp modSp new del">
        <pc:chgData name="EU, Mobiliser UK North (Miriam Bryant)" userId="bc6dc8d9-b379-47d4-a622-0523c3b3a1a9" providerId="ADAL" clId="{D23DF7AD-7F0F-485D-B4CD-60DB931F3940}" dt="2021-03-25T17:32:07.668" v="952" actId="47"/>
        <pc:sldMkLst>
          <pc:docMk/>
          <pc:sldMk cId="1131033110" sldId="261"/>
        </pc:sldMkLst>
        <pc:picChg chg="add del mod">
          <ac:chgData name="EU, Mobiliser UK North (Miriam Bryant)" userId="bc6dc8d9-b379-47d4-a622-0523c3b3a1a9" providerId="ADAL" clId="{D23DF7AD-7F0F-485D-B4CD-60DB931F3940}" dt="2021-03-25T17:26:22.665" v="759" actId="21"/>
          <ac:picMkLst>
            <pc:docMk/>
            <pc:sldMk cId="1131033110" sldId="261"/>
            <ac:picMk id="1026" creationId="{F9704929-2CC6-4E11-89C7-0A4FB577C1F8}"/>
          </ac:picMkLst>
        </pc:picChg>
      </pc:sldChg>
      <pc:sldChg chg="del">
        <pc:chgData name="EU, Mobiliser UK North (Miriam Bryant)" userId="bc6dc8d9-b379-47d4-a622-0523c3b3a1a9" providerId="ADAL" clId="{D23DF7AD-7F0F-485D-B4CD-60DB931F3940}" dt="2021-03-25T17:14:12.826" v="0" actId="47"/>
        <pc:sldMkLst>
          <pc:docMk/>
          <pc:sldMk cId="906428709" sldId="262"/>
        </pc:sldMkLst>
      </pc:sldChg>
      <pc:sldChg chg="addSp delSp modSp new mod ord">
        <pc:chgData name="EU, Mobiliser UK North (Miriam Bryant)" userId="bc6dc8d9-b379-47d4-a622-0523c3b3a1a9" providerId="ADAL" clId="{D23DF7AD-7F0F-485D-B4CD-60DB931F3940}" dt="2021-04-16T12:51:10.588" v="1298" actId="14100"/>
        <pc:sldMkLst>
          <pc:docMk/>
          <pc:sldMk cId="3511181214" sldId="262"/>
        </pc:sldMkLst>
        <pc:spChg chg="mod">
          <ac:chgData name="EU, Mobiliser UK North (Miriam Bryant)" userId="bc6dc8d9-b379-47d4-a622-0523c3b3a1a9" providerId="ADAL" clId="{D23DF7AD-7F0F-485D-B4CD-60DB931F3940}" dt="2021-03-25T17:31:57.777" v="951" actId="1076"/>
          <ac:spMkLst>
            <pc:docMk/>
            <pc:sldMk cId="3511181214" sldId="262"/>
            <ac:spMk id="2" creationId="{3D1320C1-55BD-41D1-BB24-96535817E351}"/>
          </ac:spMkLst>
        </pc:spChg>
        <pc:spChg chg="del">
          <ac:chgData name="EU, Mobiliser UK North (Miriam Bryant)" userId="bc6dc8d9-b379-47d4-a622-0523c3b3a1a9" providerId="ADAL" clId="{D23DF7AD-7F0F-485D-B4CD-60DB931F3940}" dt="2021-03-25T17:27:31.414" v="938" actId="478"/>
          <ac:spMkLst>
            <pc:docMk/>
            <pc:sldMk cId="3511181214" sldId="262"/>
            <ac:spMk id="3" creationId="{C2CC9491-320A-4EA6-BB4F-030056AD6788}"/>
          </ac:spMkLst>
        </pc:spChg>
        <pc:spChg chg="mod">
          <ac:chgData name="EU, Mobiliser UK North (Miriam Bryant)" userId="bc6dc8d9-b379-47d4-a622-0523c3b3a1a9" providerId="ADAL" clId="{D23DF7AD-7F0F-485D-B4CD-60DB931F3940}" dt="2021-04-16T12:51:10.588" v="1298" actId="14100"/>
          <ac:spMkLst>
            <pc:docMk/>
            <pc:sldMk cId="3511181214" sldId="262"/>
            <ac:spMk id="4" creationId="{CD1C30A9-B91D-45E5-8B90-86D3E7F1E163}"/>
          </ac:spMkLst>
        </pc:spChg>
        <pc:picChg chg="add del mod">
          <ac:chgData name="EU, Mobiliser UK North (Miriam Bryant)" userId="bc6dc8d9-b379-47d4-a622-0523c3b3a1a9" providerId="ADAL" clId="{D23DF7AD-7F0F-485D-B4CD-60DB931F3940}" dt="2021-03-25T17:31:30.520" v="945" actId="478"/>
          <ac:picMkLst>
            <pc:docMk/>
            <pc:sldMk cId="3511181214" sldId="262"/>
            <ac:picMk id="5" creationId="{DCC3DEE7-4432-4768-9111-F4338194685F}"/>
          </ac:picMkLst>
        </pc:picChg>
        <pc:picChg chg="add mod">
          <ac:chgData name="EU, Mobiliser UK North (Miriam Bryant)" userId="bc6dc8d9-b379-47d4-a622-0523c3b3a1a9" providerId="ADAL" clId="{D23DF7AD-7F0F-485D-B4CD-60DB931F3940}" dt="2021-03-25T17:31:39.557" v="948" actId="1076"/>
          <ac:picMkLst>
            <pc:docMk/>
            <pc:sldMk cId="3511181214" sldId="262"/>
            <ac:picMk id="7" creationId="{687D9360-3260-41F1-B129-229543E99107}"/>
          </ac:picMkLst>
        </pc:picChg>
      </pc:sldChg>
      <pc:sldChg chg="del">
        <pc:chgData name="EU, Mobiliser UK North (Miriam Bryant)" userId="bc6dc8d9-b379-47d4-a622-0523c3b3a1a9" providerId="ADAL" clId="{D23DF7AD-7F0F-485D-B4CD-60DB931F3940}" dt="2021-03-25T17:14:12.826" v="0" actId="47"/>
        <pc:sldMkLst>
          <pc:docMk/>
          <pc:sldMk cId="2311559470" sldId="263"/>
        </pc:sldMkLst>
      </pc:sldChg>
      <pc:sldChg chg="addSp delSp modSp new mod">
        <pc:chgData name="EU, Mobiliser UK North (Miriam Bryant)" userId="bc6dc8d9-b379-47d4-a622-0523c3b3a1a9" providerId="ADAL" clId="{D23DF7AD-7F0F-485D-B4CD-60DB931F3940}" dt="2021-04-16T12:56:26.701" v="1370" actId="1076"/>
        <pc:sldMkLst>
          <pc:docMk/>
          <pc:sldMk cId="4001840394" sldId="263"/>
        </pc:sldMkLst>
        <pc:spChg chg="mod">
          <ac:chgData name="EU, Mobiliser UK North (Miriam Bryant)" userId="bc6dc8d9-b379-47d4-a622-0523c3b3a1a9" providerId="ADAL" clId="{D23DF7AD-7F0F-485D-B4CD-60DB931F3940}" dt="2021-04-16T12:56:26.701" v="1370" actId="1076"/>
          <ac:spMkLst>
            <pc:docMk/>
            <pc:sldMk cId="4001840394" sldId="263"/>
            <ac:spMk id="2" creationId="{02E33E6A-22F4-45A6-89D8-23568786551C}"/>
          </ac:spMkLst>
        </pc:spChg>
        <pc:spChg chg="del">
          <ac:chgData name="EU, Mobiliser UK North (Miriam Bryant)" userId="bc6dc8d9-b379-47d4-a622-0523c3b3a1a9" providerId="ADAL" clId="{D23DF7AD-7F0F-485D-B4CD-60DB931F3940}" dt="2021-03-26T10:05:23.599" v="1047" actId="931"/>
          <ac:spMkLst>
            <pc:docMk/>
            <pc:sldMk cId="4001840394" sldId="263"/>
            <ac:spMk id="3" creationId="{4A123A02-1B27-4794-8609-7EA9086150FA}"/>
          </ac:spMkLst>
        </pc:spChg>
        <pc:spChg chg="del mod">
          <ac:chgData name="EU, Mobiliser UK North (Miriam Bryant)" userId="bc6dc8d9-b379-47d4-a622-0523c3b3a1a9" providerId="ADAL" clId="{D23DF7AD-7F0F-485D-B4CD-60DB931F3940}" dt="2021-03-26T10:12:22.860" v="1058" actId="478"/>
          <ac:spMkLst>
            <pc:docMk/>
            <pc:sldMk cId="4001840394" sldId="263"/>
            <ac:spMk id="4" creationId="{09E38ED8-15D5-453D-A5AB-AEDC3DAA1E89}"/>
          </ac:spMkLst>
        </pc:spChg>
        <pc:picChg chg="add mod">
          <ac:chgData name="EU, Mobiliser UK North (Miriam Bryant)" userId="bc6dc8d9-b379-47d4-a622-0523c3b3a1a9" providerId="ADAL" clId="{D23DF7AD-7F0F-485D-B4CD-60DB931F3940}" dt="2021-03-26T10:13:06.956" v="1076" actId="1076"/>
          <ac:picMkLst>
            <pc:docMk/>
            <pc:sldMk cId="4001840394" sldId="263"/>
            <ac:picMk id="6" creationId="{1086BCB9-055E-49FD-A981-E547FA68CA44}"/>
          </ac:picMkLst>
        </pc:picChg>
      </pc:sldChg>
      <pc:sldChg chg="addSp delSp modSp new mod ord">
        <pc:chgData name="EU, Mobiliser UK North (Miriam Bryant)" userId="bc6dc8d9-b379-47d4-a622-0523c3b3a1a9" providerId="ADAL" clId="{D23DF7AD-7F0F-485D-B4CD-60DB931F3940}" dt="2021-04-16T12:50:11.985" v="1292" actId="20577"/>
        <pc:sldMkLst>
          <pc:docMk/>
          <pc:sldMk cId="367468724" sldId="264"/>
        </pc:sldMkLst>
        <pc:spChg chg="mod">
          <ac:chgData name="EU, Mobiliser UK North (Miriam Bryant)" userId="bc6dc8d9-b379-47d4-a622-0523c3b3a1a9" providerId="ADAL" clId="{D23DF7AD-7F0F-485D-B4CD-60DB931F3940}" dt="2021-04-16T12:50:11.985" v="1292" actId="20577"/>
          <ac:spMkLst>
            <pc:docMk/>
            <pc:sldMk cId="367468724" sldId="264"/>
            <ac:spMk id="2" creationId="{6AA25C57-FDE3-4CF4-A9FB-9290C8838A73}"/>
          </ac:spMkLst>
        </pc:spChg>
        <pc:spChg chg="del">
          <ac:chgData name="EU, Mobiliser UK North (Miriam Bryant)" userId="bc6dc8d9-b379-47d4-a622-0523c3b3a1a9" providerId="ADAL" clId="{D23DF7AD-7F0F-485D-B4CD-60DB931F3940}" dt="2021-03-26T10:29:33.616" v="1102" actId="478"/>
          <ac:spMkLst>
            <pc:docMk/>
            <pc:sldMk cId="367468724" sldId="264"/>
            <ac:spMk id="3" creationId="{2078B54E-4A82-47C1-9343-D64A4FC033DE}"/>
          </ac:spMkLst>
        </pc:spChg>
        <pc:spChg chg="del">
          <ac:chgData name="EU, Mobiliser UK North (Miriam Bryant)" userId="bc6dc8d9-b379-47d4-a622-0523c3b3a1a9" providerId="ADAL" clId="{D23DF7AD-7F0F-485D-B4CD-60DB931F3940}" dt="2021-03-26T10:28:40.909" v="1082" actId="478"/>
          <ac:spMkLst>
            <pc:docMk/>
            <pc:sldMk cId="367468724" sldId="264"/>
            <ac:spMk id="4" creationId="{AF061840-A47A-42D9-9E7C-B78C979DD0BF}"/>
          </ac:spMkLst>
        </pc:spChg>
        <pc:picChg chg="add mod">
          <ac:chgData name="EU, Mobiliser UK North (Miriam Bryant)" userId="bc6dc8d9-b379-47d4-a622-0523c3b3a1a9" providerId="ADAL" clId="{D23DF7AD-7F0F-485D-B4CD-60DB931F3940}" dt="2021-03-26T10:33:50.386" v="1110" actId="14100"/>
          <ac:picMkLst>
            <pc:docMk/>
            <pc:sldMk cId="367468724" sldId="264"/>
            <ac:picMk id="6" creationId="{D95FE519-A547-4534-B96A-B1545C6E6119}"/>
          </ac:picMkLst>
        </pc:picChg>
      </pc:sldChg>
      <pc:sldChg chg="del">
        <pc:chgData name="EU, Mobiliser UK North (Miriam Bryant)" userId="bc6dc8d9-b379-47d4-a622-0523c3b3a1a9" providerId="ADAL" clId="{D23DF7AD-7F0F-485D-B4CD-60DB931F3940}" dt="2021-03-25T17:14:12.826" v="0" actId="47"/>
        <pc:sldMkLst>
          <pc:docMk/>
          <pc:sldMk cId="3917946643" sldId="264"/>
        </pc:sldMkLst>
      </pc:sldChg>
      <pc:sldChg chg="addSp delSp modSp add mod ord setBg">
        <pc:chgData name="EU, Mobiliser UK North (Miriam Bryant)" userId="bc6dc8d9-b379-47d4-a622-0523c3b3a1a9" providerId="ADAL" clId="{D23DF7AD-7F0F-485D-B4CD-60DB931F3940}" dt="2021-04-16T12:52:24.903" v="1307" actId="113"/>
        <pc:sldMkLst>
          <pc:docMk/>
          <pc:sldMk cId="651301085" sldId="265"/>
        </pc:sldMkLst>
        <pc:spChg chg="mod ord">
          <ac:chgData name="EU, Mobiliser UK North (Miriam Bryant)" userId="bc6dc8d9-b379-47d4-a622-0523c3b3a1a9" providerId="ADAL" clId="{D23DF7AD-7F0F-485D-B4CD-60DB931F3940}" dt="2021-04-16T12:52:24.903" v="1307" actId="113"/>
          <ac:spMkLst>
            <pc:docMk/>
            <pc:sldMk cId="651301085" sldId="265"/>
            <ac:spMk id="2" creationId="{6AA25C57-FDE3-4CF4-A9FB-9290C8838A73}"/>
          </ac:spMkLst>
        </pc:spChg>
        <pc:spChg chg="add del">
          <ac:chgData name="EU, Mobiliser UK North (Miriam Bryant)" userId="bc6dc8d9-b379-47d4-a622-0523c3b3a1a9" providerId="ADAL" clId="{D23DF7AD-7F0F-485D-B4CD-60DB931F3940}" dt="2021-04-16T12:26:42.130" v="1237" actId="26606"/>
          <ac:spMkLst>
            <pc:docMk/>
            <pc:sldMk cId="651301085" sldId="265"/>
            <ac:spMk id="73" creationId="{E91DC736-0EF8-4F87-9146-EBF1D2EE4D3D}"/>
          </ac:spMkLst>
        </pc:spChg>
        <pc:spChg chg="add del">
          <ac:chgData name="EU, Mobiliser UK North (Miriam Bryant)" userId="bc6dc8d9-b379-47d4-a622-0523c3b3a1a9" providerId="ADAL" clId="{D23DF7AD-7F0F-485D-B4CD-60DB931F3940}" dt="2021-04-16T12:26:42.130" v="1237" actId="26606"/>
          <ac:spMkLst>
            <pc:docMk/>
            <pc:sldMk cId="651301085" sldId="265"/>
            <ac:spMk id="75" creationId="{097CD68E-23E3-4007-8847-CD0944C4F7BE}"/>
          </ac:spMkLst>
        </pc:spChg>
        <pc:spChg chg="add del">
          <ac:chgData name="EU, Mobiliser UK North (Miriam Bryant)" userId="bc6dc8d9-b379-47d4-a622-0523c3b3a1a9" providerId="ADAL" clId="{D23DF7AD-7F0F-485D-B4CD-60DB931F3940}" dt="2021-04-16T12:26:42.130" v="1237" actId="26606"/>
          <ac:spMkLst>
            <pc:docMk/>
            <pc:sldMk cId="651301085" sldId="265"/>
            <ac:spMk id="77" creationId="{AF2F604E-43BE-4DC3-B983-E071523364F8}"/>
          </ac:spMkLst>
        </pc:spChg>
        <pc:spChg chg="add del">
          <ac:chgData name="EU, Mobiliser UK North (Miriam Bryant)" userId="bc6dc8d9-b379-47d4-a622-0523c3b3a1a9" providerId="ADAL" clId="{D23DF7AD-7F0F-485D-B4CD-60DB931F3940}" dt="2021-04-16T12:26:42.130" v="1237" actId="26606"/>
          <ac:spMkLst>
            <pc:docMk/>
            <pc:sldMk cId="651301085" sldId="265"/>
            <ac:spMk id="79" creationId="{08C9B587-E65E-4B52-B37C-ABEBB6E87928}"/>
          </ac:spMkLst>
        </pc:spChg>
        <pc:picChg chg="del">
          <ac:chgData name="EU, Mobiliser UK North (Miriam Bryant)" userId="bc6dc8d9-b379-47d4-a622-0523c3b3a1a9" providerId="ADAL" clId="{D23DF7AD-7F0F-485D-B4CD-60DB931F3940}" dt="2021-04-16T12:25:17.046" v="1226" actId="478"/>
          <ac:picMkLst>
            <pc:docMk/>
            <pc:sldMk cId="651301085" sldId="265"/>
            <ac:picMk id="6" creationId="{D95FE519-A547-4534-B96A-B1545C6E6119}"/>
          </ac:picMkLst>
        </pc:picChg>
        <pc:picChg chg="add del mod">
          <ac:chgData name="EU, Mobiliser UK North (Miriam Bryant)" userId="bc6dc8d9-b379-47d4-a622-0523c3b3a1a9" providerId="ADAL" clId="{D23DF7AD-7F0F-485D-B4CD-60DB931F3940}" dt="2021-04-16T12:26:02.816" v="1231" actId="478"/>
          <ac:picMkLst>
            <pc:docMk/>
            <pc:sldMk cId="651301085" sldId="265"/>
            <ac:picMk id="1026" creationId="{D4A0CFB1-1FAD-499E-AFE1-148A8906D53E}"/>
          </ac:picMkLst>
        </pc:picChg>
        <pc:picChg chg="add mod">
          <ac:chgData name="EU, Mobiliser UK North (Miriam Bryant)" userId="bc6dc8d9-b379-47d4-a622-0523c3b3a1a9" providerId="ADAL" clId="{D23DF7AD-7F0F-485D-B4CD-60DB931F3940}" dt="2021-04-16T12:26:42.130" v="1237" actId="26606"/>
          <ac:picMkLst>
            <pc:docMk/>
            <pc:sldMk cId="651301085" sldId="265"/>
            <ac:picMk id="1028" creationId="{2367ACAD-D372-4622-9F6A-CCD7102D89A2}"/>
          </ac:picMkLst>
        </pc:picChg>
      </pc:sldChg>
      <pc:sldChg chg="del">
        <pc:chgData name="EU, Mobiliser UK North (Miriam Bryant)" userId="bc6dc8d9-b379-47d4-a622-0523c3b3a1a9" providerId="ADAL" clId="{D23DF7AD-7F0F-485D-B4CD-60DB931F3940}" dt="2021-03-25T17:14:12.826" v="0" actId="47"/>
        <pc:sldMkLst>
          <pc:docMk/>
          <pc:sldMk cId="3291825439" sldId="265"/>
        </pc:sldMkLst>
      </pc:sldChg>
      <pc:sldChg chg="addSp delSp modSp add mod">
        <pc:chgData name="EU, Mobiliser UK North (Miriam Bryant)" userId="bc6dc8d9-b379-47d4-a622-0523c3b3a1a9" providerId="ADAL" clId="{D23DF7AD-7F0F-485D-B4CD-60DB931F3940}" dt="2021-04-16T13:04:07.628" v="1622" actId="1076"/>
        <pc:sldMkLst>
          <pc:docMk/>
          <pc:sldMk cId="625089098" sldId="266"/>
        </pc:sldMkLst>
        <pc:spChg chg="mod">
          <ac:chgData name="EU, Mobiliser UK North (Miriam Bryant)" userId="bc6dc8d9-b379-47d4-a622-0523c3b3a1a9" providerId="ADAL" clId="{D23DF7AD-7F0F-485D-B4CD-60DB931F3940}" dt="2021-04-16T13:04:05.741" v="1621" actId="1076"/>
          <ac:spMkLst>
            <pc:docMk/>
            <pc:sldMk cId="625089098" sldId="266"/>
            <ac:spMk id="2" creationId="{3D1320C1-55BD-41D1-BB24-96535817E351}"/>
          </ac:spMkLst>
        </pc:spChg>
        <pc:spChg chg="mod">
          <ac:chgData name="EU, Mobiliser UK North (Miriam Bryant)" userId="bc6dc8d9-b379-47d4-a622-0523c3b3a1a9" providerId="ADAL" clId="{D23DF7AD-7F0F-485D-B4CD-60DB931F3940}" dt="2021-04-16T13:04:07.628" v="1622" actId="1076"/>
          <ac:spMkLst>
            <pc:docMk/>
            <pc:sldMk cId="625089098" sldId="266"/>
            <ac:spMk id="4" creationId="{CD1C30A9-B91D-45E5-8B90-86D3E7F1E163}"/>
          </ac:spMkLst>
        </pc:spChg>
        <pc:picChg chg="add mod">
          <ac:chgData name="EU, Mobiliser UK North (Miriam Bryant)" userId="bc6dc8d9-b379-47d4-a622-0523c3b3a1a9" providerId="ADAL" clId="{D23DF7AD-7F0F-485D-B4CD-60DB931F3940}" dt="2021-04-16T12:47:31.868" v="1287" actId="1076"/>
          <ac:picMkLst>
            <pc:docMk/>
            <pc:sldMk cId="625089098" sldId="266"/>
            <ac:picMk id="5" creationId="{C8464B90-21C6-468B-9095-1C721D75C8D0}"/>
          </ac:picMkLst>
        </pc:picChg>
        <pc:picChg chg="del">
          <ac:chgData name="EU, Mobiliser UK North (Miriam Bryant)" userId="bc6dc8d9-b379-47d4-a622-0523c3b3a1a9" providerId="ADAL" clId="{D23DF7AD-7F0F-485D-B4CD-60DB931F3940}" dt="2021-04-16T12:46:42.880" v="1281" actId="478"/>
          <ac:picMkLst>
            <pc:docMk/>
            <pc:sldMk cId="625089098" sldId="266"/>
            <ac:picMk id="7" creationId="{687D9360-3260-41F1-B129-229543E99107}"/>
          </ac:picMkLst>
        </pc:picChg>
      </pc:sldChg>
      <pc:sldChg chg="del">
        <pc:chgData name="EU, Mobiliser UK North (Miriam Bryant)" userId="bc6dc8d9-b379-47d4-a622-0523c3b3a1a9" providerId="ADAL" clId="{D23DF7AD-7F0F-485D-B4CD-60DB931F3940}" dt="2021-03-25T17:14:12.826" v="0" actId="47"/>
        <pc:sldMkLst>
          <pc:docMk/>
          <pc:sldMk cId="1753871209" sldId="266"/>
        </pc:sldMkLst>
      </pc:sldChg>
      <pc:sldChg chg="addSp delSp modSp add mod">
        <pc:chgData name="EU, Mobiliser UK North (Miriam Bryant)" userId="bc6dc8d9-b379-47d4-a622-0523c3b3a1a9" providerId="ADAL" clId="{D23DF7AD-7F0F-485D-B4CD-60DB931F3940}" dt="2021-04-16T13:03:44.438" v="1620" actId="1076"/>
        <pc:sldMkLst>
          <pc:docMk/>
          <pc:sldMk cId="2573815780" sldId="267"/>
        </pc:sldMkLst>
        <pc:spChg chg="mod">
          <ac:chgData name="EU, Mobiliser UK North (Miriam Bryant)" userId="bc6dc8d9-b379-47d4-a622-0523c3b3a1a9" providerId="ADAL" clId="{D23DF7AD-7F0F-485D-B4CD-60DB931F3940}" dt="2021-04-16T13:03:37.628" v="1617" actId="1076"/>
          <ac:spMkLst>
            <pc:docMk/>
            <pc:sldMk cId="2573815780" sldId="267"/>
            <ac:spMk id="2" creationId="{3D1320C1-55BD-41D1-BB24-96535817E351}"/>
          </ac:spMkLst>
        </pc:spChg>
        <pc:spChg chg="mod">
          <ac:chgData name="EU, Mobiliser UK North (Miriam Bryant)" userId="bc6dc8d9-b379-47d4-a622-0523c3b3a1a9" providerId="ADAL" clId="{D23DF7AD-7F0F-485D-B4CD-60DB931F3940}" dt="2021-04-16T13:03:44.438" v="1620" actId="1076"/>
          <ac:spMkLst>
            <pc:docMk/>
            <pc:sldMk cId="2573815780" sldId="267"/>
            <ac:spMk id="4" creationId="{CD1C30A9-B91D-45E5-8B90-86D3E7F1E163}"/>
          </ac:spMkLst>
        </pc:spChg>
        <pc:picChg chg="add del mod modCrop">
          <ac:chgData name="EU, Mobiliser UK North (Miriam Bryant)" userId="bc6dc8d9-b379-47d4-a622-0523c3b3a1a9" providerId="ADAL" clId="{D23DF7AD-7F0F-485D-B4CD-60DB931F3940}" dt="2021-04-16T13:03:11.296" v="1609" actId="478"/>
          <ac:picMkLst>
            <pc:docMk/>
            <pc:sldMk cId="2573815780" sldId="267"/>
            <ac:picMk id="5" creationId="{3E0D65A0-F07D-4A83-BCB6-FAEA30FC3F7A}"/>
          </ac:picMkLst>
        </pc:picChg>
        <pc:picChg chg="del">
          <ac:chgData name="EU, Mobiliser UK North (Miriam Bryant)" userId="bc6dc8d9-b379-47d4-a622-0523c3b3a1a9" providerId="ADAL" clId="{D23DF7AD-7F0F-485D-B4CD-60DB931F3940}" dt="2021-04-16T13:01:41.009" v="1595" actId="478"/>
          <ac:picMkLst>
            <pc:docMk/>
            <pc:sldMk cId="2573815780" sldId="267"/>
            <ac:picMk id="7" creationId="{687D9360-3260-41F1-B129-229543E99107}"/>
          </ac:picMkLst>
        </pc:picChg>
        <pc:picChg chg="add mod">
          <ac:chgData name="EU, Mobiliser UK North (Miriam Bryant)" userId="bc6dc8d9-b379-47d4-a622-0523c3b3a1a9" providerId="ADAL" clId="{D23DF7AD-7F0F-485D-B4CD-60DB931F3940}" dt="2021-04-16T13:03:34.453" v="1616" actId="1076"/>
          <ac:picMkLst>
            <pc:docMk/>
            <pc:sldMk cId="2573815780" sldId="267"/>
            <ac:picMk id="8" creationId="{8F6498D9-1042-40E9-AEA1-55CE7BE0BFF9}"/>
          </ac:picMkLst>
        </pc:picChg>
      </pc:sldChg>
      <pc:sldChg chg="del">
        <pc:chgData name="EU, Mobiliser UK North (Miriam Bryant)" userId="bc6dc8d9-b379-47d4-a622-0523c3b3a1a9" providerId="ADAL" clId="{D23DF7AD-7F0F-485D-B4CD-60DB931F3940}" dt="2021-03-25T17:14:12.826" v="0" actId="47"/>
        <pc:sldMkLst>
          <pc:docMk/>
          <pc:sldMk cId="4069851926" sldId="267"/>
        </pc:sldMkLst>
      </pc:sldChg>
      <pc:sldChg chg="addSp delSp modSp add mod setBg">
        <pc:chgData name="EU, Mobiliser UK North (Miriam Bryant)" userId="bc6dc8d9-b379-47d4-a622-0523c3b3a1a9" providerId="ADAL" clId="{D23DF7AD-7F0F-485D-B4CD-60DB931F3940}" dt="2021-04-16T13:01:27.236" v="1594" actId="18131"/>
        <pc:sldMkLst>
          <pc:docMk/>
          <pc:sldMk cId="437210562" sldId="268"/>
        </pc:sldMkLst>
        <pc:spChg chg="mod">
          <ac:chgData name="EU, Mobiliser UK North (Miriam Bryant)" userId="bc6dc8d9-b379-47d4-a622-0523c3b3a1a9" providerId="ADAL" clId="{D23DF7AD-7F0F-485D-B4CD-60DB931F3940}" dt="2021-04-16T13:01:05.957" v="1591" actId="26606"/>
          <ac:spMkLst>
            <pc:docMk/>
            <pc:sldMk cId="437210562" sldId="268"/>
            <ac:spMk id="2" creationId="{3D1320C1-55BD-41D1-BB24-96535817E351}"/>
          </ac:spMkLst>
        </pc:spChg>
        <pc:spChg chg="mod ord">
          <ac:chgData name="EU, Mobiliser UK North (Miriam Bryant)" userId="bc6dc8d9-b379-47d4-a622-0523c3b3a1a9" providerId="ADAL" clId="{D23DF7AD-7F0F-485D-B4CD-60DB931F3940}" dt="2021-04-16T13:01:10.921" v="1592" actId="5793"/>
          <ac:spMkLst>
            <pc:docMk/>
            <pc:sldMk cId="437210562" sldId="268"/>
            <ac:spMk id="4" creationId="{CD1C30A9-B91D-45E5-8B90-86D3E7F1E163}"/>
          </ac:spMkLst>
        </pc:spChg>
        <pc:picChg chg="add mod modCrop">
          <ac:chgData name="EU, Mobiliser UK North (Miriam Bryant)" userId="bc6dc8d9-b379-47d4-a622-0523c3b3a1a9" providerId="ADAL" clId="{D23DF7AD-7F0F-485D-B4CD-60DB931F3940}" dt="2021-04-16T13:01:27.236" v="1594" actId="18131"/>
          <ac:picMkLst>
            <pc:docMk/>
            <pc:sldMk cId="437210562" sldId="268"/>
            <ac:picMk id="5" creationId="{BB369945-64EA-4CD8-9D0E-46A0666B6964}"/>
          </ac:picMkLst>
        </pc:picChg>
        <pc:picChg chg="del">
          <ac:chgData name="EU, Mobiliser UK North (Miriam Bryant)" userId="bc6dc8d9-b379-47d4-a622-0523c3b3a1a9" providerId="ADAL" clId="{D23DF7AD-7F0F-485D-B4CD-60DB931F3940}" dt="2021-04-16T13:00:10.096" v="1582" actId="478"/>
          <ac:picMkLst>
            <pc:docMk/>
            <pc:sldMk cId="437210562" sldId="268"/>
            <ac:picMk id="7" creationId="{687D9360-3260-41F1-B129-229543E99107}"/>
          </ac:picMkLst>
        </pc:picChg>
      </pc:sldChg>
      <pc:sldChg chg="del">
        <pc:chgData name="EU, Mobiliser UK North (Miriam Bryant)" userId="bc6dc8d9-b379-47d4-a622-0523c3b3a1a9" providerId="ADAL" clId="{D23DF7AD-7F0F-485D-B4CD-60DB931F3940}" dt="2021-03-25T17:14:12.826" v="0" actId="47"/>
        <pc:sldMkLst>
          <pc:docMk/>
          <pc:sldMk cId="3375919469" sldId="268"/>
        </pc:sldMkLst>
      </pc:sldChg>
      <pc:sldChg chg="del">
        <pc:chgData name="EU, Mobiliser UK North (Miriam Bryant)" userId="bc6dc8d9-b379-47d4-a622-0523c3b3a1a9" providerId="ADAL" clId="{D23DF7AD-7F0F-485D-B4CD-60DB931F3940}" dt="2021-03-25T17:14:12.826" v="0" actId="47"/>
        <pc:sldMkLst>
          <pc:docMk/>
          <pc:sldMk cId="2045398595"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08EE1-9245-4348-AF99-13F4D37AF8D7}" type="datetimeFigureOut">
              <a:rPr lang="en-GB" smtClean="0"/>
              <a:t>16/06/2021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DF183-41CA-4D34-9B98-668978B57619}" type="slidenum">
              <a:rPr lang="en-GB" smtClean="0"/>
              <a:t>‹#›</a:t>
            </a:fld>
            <a:endParaRPr lang="en-GB"/>
          </a:p>
        </p:txBody>
      </p:sp>
    </p:spTree>
    <p:extLst>
      <p:ext uri="{BB962C8B-B14F-4D97-AF65-F5344CB8AC3E}">
        <p14:creationId xmlns:p14="http://schemas.microsoft.com/office/powerpoint/2010/main" val="313400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u.aimint.org/why-north-afric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aimint.org/faith-in-the-balan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to accompany these slides can be found in this notes area throughout the presentation.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Please feel free to adapt the slides and information you share to suit your congregation. There is no obligation to use all of the slides or information, or indeed to use the slides at all. </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1</a:t>
            </a:fld>
            <a:endParaRPr lang="en-GB"/>
          </a:p>
        </p:txBody>
      </p:sp>
    </p:spTree>
    <p:extLst>
      <p:ext uri="{BB962C8B-B14F-4D97-AF65-F5344CB8AC3E}">
        <p14:creationId xmlns:p14="http://schemas.microsoft.com/office/powerpoint/2010/main" val="8167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Quote taken from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this article</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(https://eu.aimint.org/why-north-Africa)</a:t>
            </a:r>
            <a:r>
              <a:rPr lang="en-GB" sz="1800" dirty="0">
                <a:effectLst/>
                <a:latin typeface="Calibri" panose="020F0502020204030204" pitchFamily="34" charset="0"/>
                <a:ea typeface="Calibri" panose="020F0502020204030204" pitchFamily="34" charset="0"/>
                <a:cs typeface="Times New Roman" panose="02020603050405020304" pitchFamily="18" charset="0"/>
              </a:rPr>
              <a:t> asking the question “why bother?” to a medical worker in a North Africa.</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10</a:t>
            </a:fld>
            <a:endParaRPr lang="en-GB"/>
          </a:p>
        </p:txBody>
      </p:sp>
    </p:spTree>
    <p:extLst>
      <p:ext uri="{BB962C8B-B14F-4D97-AF65-F5344CB8AC3E}">
        <p14:creationId xmlns:p14="http://schemas.microsoft.com/office/powerpoint/2010/main" val="198927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Call to action - Connect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Suggest ways to respond, people may wish to sign up for a magazine to hear more </a:t>
            </a:r>
            <a:r>
              <a:rPr lang="en-GB" sz="1800">
                <a:effectLst/>
                <a:latin typeface="Calibri" panose="020F0502020204030204" pitchFamily="34" charset="0"/>
                <a:ea typeface="Calibri" panose="020F0502020204030204" pitchFamily="34" charset="0"/>
                <a:cs typeface="Times New Roman" panose="02020603050405020304" pitchFamily="18" charset="0"/>
              </a:rPr>
              <a:t>about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work of AIM and how to pray, give or go. You can also invite people to speak to church leadership about their sense of calling, or to attend upcoming events such as mission prayer meetings or conferences etc. </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11</a:t>
            </a:fld>
            <a:endParaRPr lang="en-GB"/>
          </a:p>
        </p:txBody>
      </p:sp>
    </p:spTree>
    <p:extLst>
      <p:ext uri="{BB962C8B-B14F-4D97-AF65-F5344CB8AC3E}">
        <p14:creationId xmlns:p14="http://schemas.microsoft.com/office/powerpoint/2010/main" val="10796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10/40 Window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Area between the 10th and 40th parallels— spanning North Africa, the Middle East, and Asia.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Where 95 percent of the world’s unreached peoples live.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majority of the world’s Hindus, Muslims, and Buddhists live here.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Two out of every three people live in the 10/40 window.</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Five out of six unreached people groups are in this region. </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Sixty thousand of those who die daily in the 10/40 window have never heard the gospel.</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2</a:t>
            </a:fld>
            <a:endParaRPr lang="en-GB"/>
          </a:p>
        </p:txBody>
      </p:sp>
    </p:spTree>
    <p:extLst>
      <p:ext uri="{BB962C8B-B14F-4D97-AF65-F5344CB8AC3E}">
        <p14:creationId xmlns:p14="http://schemas.microsoft.com/office/powerpoint/2010/main" val="276847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North Africa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18 countries with a total population of over 362 million people. </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3</a:t>
            </a:fld>
            <a:endParaRPr lang="en-GB"/>
          </a:p>
        </p:txBody>
      </p:sp>
    </p:spTree>
    <p:extLst>
      <p:ext uri="{BB962C8B-B14F-4D97-AF65-F5344CB8AC3E}">
        <p14:creationId xmlns:p14="http://schemas.microsoft.com/office/powerpoint/2010/main" val="353103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Only 0.05% of this total are evangelical believers, 90% are Muslim, 200 million form 472 unreached people groups.</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4</a:t>
            </a:fld>
            <a:endParaRPr lang="en-GB"/>
          </a:p>
        </p:txBody>
      </p:sp>
    </p:spTree>
    <p:extLst>
      <p:ext uri="{BB962C8B-B14F-4D97-AF65-F5344CB8AC3E}">
        <p14:creationId xmlns:p14="http://schemas.microsoft.com/office/powerpoint/2010/main" val="395487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Many of these countries have an ancient Christian history. However, through decadence, politics, war and Islamic conquest though, this has been all but extinguished. Today, they are buried deep in darkness, desperately in need of the light. </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many places Christian evangelism is illegal</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5</a:t>
            </a:fld>
            <a:endParaRPr lang="en-GB"/>
          </a:p>
        </p:txBody>
      </p:sp>
    </p:spTree>
    <p:extLst>
      <p:ext uri="{BB962C8B-B14F-4D97-AF65-F5344CB8AC3E}">
        <p14:creationId xmlns:p14="http://schemas.microsoft.com/office/powerpoint/2010/main" val="194642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Myriam* shares her story about discovering Christianity, and her search for the truth.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Read the full story</a:t>
            </a:r>
            <a:r>
              <a:rPr lang="en-GB" sz="1800" dirty="0">
                <a:effectLst/>
                <a:latin typeface="Calibri" panose="020F0502020204030204" pitchFamily="34" charset="0"/>
                <a:ea typeface="Calibri" panose="020F0502020204030204" pitchFamily="34" charset="0"/>
                <a:cs typeface="Times New Roman" panose="02020603050405020304" pitchFamily="18" charset="0"/>
              </a:rPr>
              <a:t> - https://eu.aimint.org/faith-in-the-balance/ </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6</a:t>
            </a:fld>
            <a:endParaRPr lang="en-GB"/>
          </a:p>
        </p:txBody>
      </p:sp>
    </p:spTree>
    <p:extLst>
      <p:ext uri="{BB962C8B-B14F-4D97-AF65-F5344CB8AC3E}">
        <p14:creationId xmlns:p14="http://schemas.microsoft.com/office/powerpoint/2010/main" val="344187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Church in North Africa often means three people meeting to discuss God’s word. Internationals may be permitted to attend churches, but local people are not and will face persecution and ostracism if they do.</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may be no local church in a city of two million. One worker speaks of how for a brief period, a handful of local believers began to meet together for the first time. All but one were baptised. They broke bread together and read the Word constantly, seeing their own lives mirrored in the lives of the early church. They prayed with love and passionate hope to be joined by more. Difficult times have come and they can no longer meet together, but they continue to pray for each other. They are telling others the good news and several more have come to Jesus, but some have left the country and many are afraid to meet.</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Where they can, groups meet together in local homes, led by local believers, reading Scripture in the local language, praying together, breaking bread, baptising one another, and writing and singing songs in their own dialect. We pray for husbands and wives to believe, so that their homes can be places that singles can meet appropriately.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three biggest challenges that we face when it comes to church planting here are unbelief, fear and people leaving the country. So many people hear and reject the grace of Jesus. Those who do believe have been threatened, tortured, imprisoned, even killed. Some have suffered well, others have lied about what they believe to stay alive; all face fear. These believers’ families are threatened and some are forbidden from meeting with other believers. Sometimes it is family who betrays. Some have fled. Some are afraid for their children to tell grandparents. It is difficult for the church to grow if believers are silenced by fear. When there is persecution, some people choose to leave. When people don’t get paid for jobs and there are increased kidnappings and militias fighting, people leave. It is difficult for the church to grow when people leave.</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Pray for wisdom, and for boldness for new believers. We believe that God will show how, when and where to gather when the time comes. God will build his church!</a:t>
            </a:r>
          </a:p>
          <a:p>
            <a:pPr marL="0" lvl="0" indent="0">
              <a:lnSpc>
                <a:spcPct val="107000"/>
              </a:lnSpc>
              <a:spcAft>
                <a:spcPts val="800"/>
              </a:spcAft>
              <a:buFont typeface="Symbol" panose="05050102010706020507" pitchFamily="18" charset="2"/>
              <a:buNone/>
            </a:pP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7</a:t>
            </a:fld>
            <a:endParaRPr lang="en-GB"/>
          </a:p>
        </p:txBody>
      </p:sp>
    </p:spTree>
    <p:extLst>
      <p:ext uri="{BB962C8B-B14F-4D97-AF65-F5344CB8AC3E}">
        <p14:creationId xmlns:p14="http://schemas.microsoft.com/office/powerpoint/2010/main" val="53319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AIM’s vision is to bring the life-giving light of Jesus to these unreached people. We are praying for opportunities to share the gospel and see populations of evangelical believers across this region.</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accomplish this vision we will find creative ways that enable followers of Jesus to live amongst these hard to reach peoples. We trust that where the gospel of Jesus Christ is proclaimed, both in word and deed, the result will be disciple making and church planting movements, by mission partners and by Africans.</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So what is our strategy? </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First is prayer! </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Secondly, we are researching every unreached people group across the Northern Region then, based on that information we will seek to place teams where the Lord opens doors for us to work. </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Thirdly, we will focus on caring for our personnel by providing clear vision, strategy and support, under good leadership. </a:t>
            </a: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Fourthly, we are seeking to partner with like-minded organisations across North Africa as well as engaging with the incredible resources of the African church, so more can participate in reaching the unreached in Africa with the light of Jesus.</a:t>
            </a:r>
          </a:p>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8</a:t>
            </a:fld>
            <a:endParaRPr lang="en-GB"/>
          </a:p>
        </p:txBody>
      </p:sp>
    </p:spTree>
    <p:extLst>
      <p:ext uri="{BB962C8B-B14F-4D97-AF65-F5344CB8AC3E}">
        <p14:creationId xmlns:p14="http://schemas.microsoft.com/office/powerpoint/2010/main" val="1402045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cost will undoubtedly be high. Jesus reminds us that though he will never leave us or forsake us, obedience to him requires sacrifice and suffering. We are praying for workers who are passionate for Christ and his honour, who are ready to rise to these challenges by the power of the Spirit and who are hungry for the millions who are blind to come to sight through faith in Jesus.</a:t>
            </a:r>
          </a:p>
          <a:p>
            <a:endParaRPr lang="en-GB" dirty="0"/>
          </a:p>
        </p:txBody>
      </p:sp>
      <p:sp>
        <p:nvSpPr>
          <p:cNvPr id="4" name="Slide Number Placeholder 3"/>
          <p:cNvSpPr>
            <a:spLocks noGrp="1"/>
          </p:cNvSpPr>
          <p:nvPr>
            <p:ph type="sldNum" sz="quarter" idx="5"/>
          </p:nvPr>
        </p:nvSpPr>
        <p:spPr/>
        <p:txBody>
          <a:bodyPr/>
          <a:lstStyle/>
          <a:p>
            <a:fld id="{234DF183-41CA-4D34-9B98-668978B57619}" type="slidenum">
              <a:rPr lang="en-GB" smtClean="0"/>
              <a:t>9</a:t>
            </a:fld>
            <a:endParaRPr lang="en-GB"/>
          </a:p>
        </p:txBody>
      </p:sp>
    </p:spTree>
    <p:extLst>
      <p:ext uri="{BB962C8B-B14F-4D97-AF65-F5344CB8AC3E}">
        <p14:creationId xmlns:p14="http://schemas.microsoft.com/office/powerpoint/2010/main" val="164181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oup 6">
            <a:extLst>
              <a:ext uri="{FF2B5EF4-FFF2-40B4-BE49-F238E27FC236}">
                <a16:creationId xmlns:a16="http://schemas.microsoft.com/office/drawing/2014/main" id="{451BEA7F-0EDF-48B8-BF1E-A37D210E3BC5}"/>
              </a:ext>
            </a:extLst>
          </p:cNvPr>
          <p:cNvGrpSpPr/>
          <p:nvPr userDrawn="1"/>
        </p:nvGrpSpPr>
        <p:grpSpPr>
          <a:xfrm>
            <a:off x="0" y="6601100"/>
            <a:ext cx="9144000" cy="256900"/>
            <a:chOff x="0" y="6601100"/>
            <a:chExt cx="9144000" cy="256900"/>
          </a:xfrm>
        </p:grpSpPr>
        <p:sp>
          <p:nvSpPr>
            <p:cNvPr id="8" name="Rectangle 7">
              <a:extLst>
                <a:ext uri="{FF2B5EF4-FFF2-40B4-BE49-F238E27FC236}">
                  <a16:creationId xmlns:a16="http://schemas.microsoft.com/office/drawing/2014/main" id="{1DB3BB9F-A0AD-422E-903C-06C29159AFF9}"/>
                </a:ext>
              </a:extLst>
            </p:cNvPr>
            <p:cNvSpPr/>
            <p:nvPr/>
          </p:nvSpPr>
          <p:spPr>
            <a:xfrm>
              <a:off x="0" y="6614155"/>
              <a:ext cx="9144000" cy="15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88BE1F8-B170-401C-895C-689D3EB7416F}"/>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9">
              <a:extLst>
                <a:ext uri="{FF2B5EF4-FFF2-40B4-BE49-F238E27FC236}">
                  <a16:creationId xmlns:a16="http://schemas.microsoft.com/office/drawing/2014/main" id="{5B9BFE9C-FDD3-4526-9523-D6BA74CF4293}"/>
                </a:ext>
              </a:extLst>
            </p:cNvPr>
            <p:cNvCxnSpPr/>
            <p:nvPr/>
          </p:nvCxnSpPr>
          <p:spPr>
            <a:xfrm>
              <a:off x="0" y="66011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689FC9-2888-4BC2-BA9E-BF9F549386D0}"/>
                </a:ext>
              </a:extLst>
            </p:cNvPr>
            <p:cNvCxnSpPr>
              <a:cxnSpLocks/>
            </p:cNvCxnSpPr>
            <p:nvPr/>
          </p:nvCxnSpPr>
          <p:spPr>
            <a:xfrm>
              <a:off x="756447" y="6601100"/>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312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99A21-3755-4B5A-B3D7-4ACBC4897B15}" type="datetimeFigureOut">
              <a:rPr lang="en-GB" smtClean="0"/>
              <a:t>16/06/2021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8B741B-E01C-4A30-8009-B92524372950}" type="slidenum">
              <a:rPr lang="en-GB" smtClean="0"/>
              <a:t>‹#›</a:t>
            </a:fld>
            <a:endParaRPr lang="en-GB"/>
          </a:p>
        </p:txBody>
      </p:sp>
      <p:grpSp>
        <p:nvGrpSpPr>
          <p:cNvPr id="7" name="Group 6">
            <a:extLst>
              <a:ext uri="{FF2B5EF4-FFF2-40B4-BE49-F238E27FC236}">
                <a16:creationId xmlns:a16="http://schemas.microsoft.com/office/drawing/2014/main" id="{352F7E9A-3CEF-4578-8871-B5D48B16624B}"/>
              </a:ext>
            </a:extLst>
          </p:cNvPr>
          <p:cNvGrpSpPr/>
          <p:nvPr userDrawn="1"/>
        </p:nvGrpSpPr>
        <p:grpSpPr>
          <a:xfrm>
            <a:off x="0" y="6244049"/>
            <a:ext cx="9144000" cy="613951"/>
            <a:chOff x="0" y="6244049"/>
            <a:chExt cx="9144000" cy="613951"/>
          </a:xfrm>
        </p:grpSpPr>
        <p:sp>
          <p:nvSpPr>
            <p:cNvPr id="8" name="Rectangle 7">
              <a:extLst>
                <a:ext uri="{FF2B5EF4-FFF2-40B4-BE49-F238E27FC236}">
                  <a16:creationId xmlns:a16="http://schemas.microsoft.com/office/drawing/2014/main" id="{1A0651E1-B4F8-4B87-9433-233102F39620}"/>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5BC8A30-481A-453A-9E6D-C87A85256A6E}"/>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9">
              <a:extLst>
                <a:ext uri="{FF2B5EF4-FFF2-40B4-BE49-F238E27FC236}">
                  <a16:creationId xmlns:a16="http://schemas.microsoft.com/office/drawing/2014/main" id="{39BBCFC6-27C3-49AA-9F49-048DC3243FE1}"/>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DAA883-F611-4096-81A9-1C0F9B69ECA5}"/>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0FA8A040-9E26-4021-B2C7-2E289BFC8811}"/>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3" name="Shape 182">
              <a:extLst>
                <a:ext uri="{FF2B5EF4-FFF2-40B4-BE49-F238E27FC236}">
                  <a16:creationId xmlns:a16="http://schemas.microsoft.com/office/drawing/2014/main" id="{3E7881B5-AF35-4733-929F-D32E59D04C8D}"/>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4" name="Graphic 13" descr="Cursor">
              <a:extLst>
                <a:ext uri="{FF2B5EF4-FFF2-40B4-BE49-F238E27FC236}">
                  <a16:creationId xmlns:a16="http://schemas.microsoft.com/office/drawing/2014/main" id="{B9179AFD-3B2C-4761-A55D-432B26D1ED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Tree>
    <p:extLst>
      <p:ext uri="{BB962C8B-B14F-4D97-AF65-F5344CB8AC3E}">
        <p14:creationId xmlns:p14="http://schemas.microsoft.com/office/powerpoint/2010/main" val="3036927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99A21-3755-4B5A-B3D7-4ACBC4897B15}" type="datetimeFigureOut">
              <a:rPr lang="en-GB" smtClean="0"/>
              <a:t>16/06/2021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8B741B-E01C-4A30-8009-B92524372950}" type="slidenum">
              <a:rPr lang="en-GB" smtClean="0"/>
              <a:t>‹#›</a:t>
            </a:fld>
            <a:endParaRPr lang="en-GB"/>
          </a:p>
        </p:txBody>
      </p:sp>
      <p:grpSp>
        <p:nvGrpSpPr>
          <p:cNvPr id="7" name="Group 6">
            <a:extLst>
              <a:ext uri="{FF2B5EF4-FFF2-40B4-BE49-F238E27FC236}">
                <a16:creationId xmlns:a16="http://schemas.microsoft.com/office/drawing/2014/main" id="{93449E30-7808-4E06-8CCE-E6CC698A8E0A}"/>
              </a:ext>
            </a:extLst>
          </p:cNvPr>
          <p:cNvGrpSpPr/>
          <p:nvPr userDrawn="1"/>
        </p:nvGrpSpPr>
        <p:grpSpPr>
          <a:xfrm>
            <a:off x="0" y="6244049"/>
            <a:ext cx="9144000" cy="613951"/>
            <a:chOff x="0" y="6244049"/>
            <a:chExt cx="9144000" cy="613951"/>
          </a:xfrm>
        </p:grpSpPr>
        <p:sp>
          <p:nvSpPr>
            <p:cNvPr id="8" name="Rectangle 7">
              <a:extLst>
                <a:ext uri="{FF2B5EF4-FFF2-40B4-BE49-F238E27FC236}">
                  <a16:creationId xmlns:a16="http://schemas.microsoft.com/office/drawing/2014/main" id="{C892531C-93F9-47E7-99B9-3D1DB82C8FA3}"/>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444DCD7-922D-44FA-B930-D41E131E6E26}"/>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9">
              <a:extLst>
                <a:ext uri="{FF2B5EF4-FFF2-40B4-BE49-F238E27FC236}">
                  <a16:creationId xmlns:a16="http://schemas.microsoft.com/office/drawing/2014/main" id="{1A52D7B9-79DA-47E1-9619-1826520D15F5}"/>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29E073-5F89-4978-9D71-1481BE425215}"/>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E386CC84-6858-46C5-AC07-41F5E6ACF1A5}"/>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3" name="Shape 182">
              <a:extLst>
                <a:ext uri="{FF2B5EF4-FFF2-40B4-BE49-F238E27FC236}">
                  <a16:creationId xmlns:a16="http://schemas.microsoft.com/office/drawing/2014/main" id="{43A8A5BE-C537-4BBE-9073-FC2FE4BB624A}"/>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4" name="Graphic 13" descr="Cursor">
              <a:extLst>
                <a:ext uri="{FF2B5EF4-FFF2-40B4-BE49-F238E27FC236}">
                  <a16:creationId xmlns:a16="http://schemas.microsoft.com/office/drawing/2014/main" id="{74D3707E-F22E-4313-A485-1BF038B6C2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Tree>
    <p:extLst>
      <p:ext uri="{BB962C8B-B14F-4D97-AF65-F5344CB8AC3E}">
        <p14:creationId xmlns:p14="http://schemas.microsoft.com/office/powerpoint/2010/main" val="1966105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8949"/>
          </a:xfrm>
        </p:spPr>
        <p:txBody>
          <a:bodyPr/>
          <a:lstStyle>
            <a:lvl1pPr>
              <a:defRPr b="1">
                <a:latin typeface="+mj-lt"/>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28650" y="1544129"/>
            <a:ext cx="7886700" cy="46084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03CB4937-FBDD-41E3-B5C2-CEE6343CF17A}"/>
              </a:ext>
            </a:extLst>
          </p:cNvPr>
          <p:cNvGrpSpPr/>
          <p:nvPr userDrawn="1"/>
        </p:nvGrpSpPr>
        <p:grpSpPr>
          <a:xfrm>
            <a:off x="0" y="6244049"/>
            <a:ext cx="9144000" cy="613951"/>
            <a:chOff x="0" y="6244049"/>
            <a:chExt cx="9144000" cy="613951"/>
          </a:xfrm>
        </p:grpSpPr>
        <p:sp>
          <p:nvSpPr>
            <p:cNvPr id="16" name="Rectangle 15">
              <a:extLst>
                <a:ext uri="{FF2B5EF4-FFF2-40B4-BE49-F238E27FC236}">
                  <a16:creationId xmlns:a16="http://schemas.microsoft.com/office/drawing/2014/main" id="{4AAAB3BD-504C-400E-9F9C-1861C2CFA745}"/>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AA7E284-B596-4C6D-AFAF-AD1A85F0DFEB}"/>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1A863E44-1FFF-4F91-922D-5BD686254B2E}"/>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77BFB8-2275-4B19-889A-31FADECE730B}"/>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ipart&#10;&#10;Description automatically generated">
              <a:extLst>
                <a:ext uri="{FF2B5EF4-FFF2-40B4-BE49-F238E27FC236}">
                  <a16:creationId xmlns:a16="http://schemas.microsoft.com/office/drawing/2014/main" id="{19F269DB-F579-4F33-97C9-CB017D1123A4}"/>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21" name="Shape 182">
              <a:extLst>
                <a:ext uri="{FF2B5EF4-FFF2-40B4-BE49-F238E27FC236}">
                  <a16:creationId xmlns:a16="http://schemas.microsoft.com/office/drawing/2014/main" id="{00CC9CE6-39CB-42D5-9AC0-63634DA35788}"/>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22" name="Graphic 21" descr="Cursor">
              <a:extLst>
                <a:ext uri="{FF2B5EF4-FFF2-40B4-BE49-F238E27FC236}">
                  <a16:creationId xmlns:a16="http://schemas.microsoft.com/office/drawing/2014/main" id="{2E133AF6-65F5-446D-A243-4006B6EB57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Tree>
    <p:extLst>
      <p:ext uri="{BB962C8B-B14F-4D97-AF65-F5344CB8AC3E}">
        <p14:creationId xmlns:p14="http://schemas.microsoft.com/office/powerpoint/2010/main" val="43009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oup 6">
            <a:extLst>
              <a:ext uri="{FF2B5EF4-FFF2-40B4-BE49-F238E27FC236}">
                <a16:creationId xmlns:a16="http://schemas.microsoft.com/office/drawing/2014/main" id="{C87907D7-163C-4502-B632-F6E33FA9485A}"/>
              </a:ext>
            </a:extLst>
          </p:cNvPr>
          <p:cNvGrpSpPr/>
          <p:nvPr userDrawn="1"/>
        </p:nvGrpSpPr>
        <p:grpSpPr>
          <a:xfrm>
            <a:off x="0" y="6601100"/>
            <a:ext cx="9144000" cy="256900"/>
            <a:chOff x="0" y="6601100"/>
            <a:chExt cx="9144000" cy="256900"/>
          </a:xfrm>
        </p:grpSpPr>
        <p:sp>
          <p:nvSpPr>
            <p:cNvPr id="8" name="Rectangle 7">
              <a:extLst>
                <a:ext uri="{FF2B5EF4-FFF2-40B4-BE49-F238E27FC236}">
                  <a16:creationId xmlns:a16="http://schemas.microsoft.com/office/drawing/2014/main" id="{903EC381-FB62-4DAE-A36F-64D40599DF35}"/>
                </a:ext>
              </a:extLst>
            </p:cNvPr>
            <p:cNvSpPr/>
            <p:nvPr/>
          </p:nvSpPr>
          <p:spPr>
            <a:xfrm>
              <a:off x="0" y="6614155"/>
              <a:ext cx="9144000" cy="15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706F44D-CB1E-4808-8518-E31603B7FEDE}"/>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9">
              <a:extLst>
                <a:ext uri="{FF2B5EF4-FFF2-40B4-BE49-F238E27FC236}">
                  <a16:creationId xmlns:a16="http://schemas.microsoft.com/office/drawing/2014/main" id="{7308A347-03AD-4A92-A505-CC2C2F2731F5}"/>
                </a:ext>
              </a:extLst>
            </p:cNvPr>
            <p:cNvCxnSpPr/>
            <p:nvPr/>
          </p:nvCxnSpPr>
          <p:spPr>
            <a:xfrm>
              <a:off x="0" y="66011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8A9DD7-49A0-407C-A1F8-17784837C501}"/>
                </a:ext>
              </a:extLst>
            </p:cNvPr>
            <p:cNvCxnSpPr>
              <a:cxnSpLocks/>
            </p:cNvCxnSpPr>
            <p:nvPr/>
          </p:nvCxnSpPr>
          <p:spPr>
            <a:xfrm>
              <a:off x="756447" y="6601100"/>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959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535503"/>
            <a:ext cx="3886200" cy="4617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35503"/>
            <a:ext cx="3886200" cy="4617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B0ABCC2B-7627-4398-A396-4937E4842703}"/>
              </a:ext>
            </a:extLst>
          </p:cNvPr>
          <p:cNvGrpSpPr/>
          <p:nvPr userDrawn="1"/>
        </p:nvGrpSpPr>
        <p:grpSpPr>
          <a:xfrm>
            <a:off x="0" y="6244049"/>
            <a:ext cx="9144000" cy="613951"/>
            <a:chOff x="0" y="6244049"/>
            <a:chExt cx="9144000" cy="613951"/>
          </a:xfrm>
        </p:grpSpPr>
        <p:sp>
          <p:nvSpPr>
            <p:cNvPr id="9" name="Rectangle 8">
              <a:extLst>
                <a:ext uri="{FF2B5EF4-FFF2-40B4-BE49-F238E27FC236}">
                  <a16:creationId xmlns:a16="http://schemas.microsoft.com/office/drawing/2014/main" id="{B9470963-0210-4C9B-8FCA-CAF1E2D1CB68}"/>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FA443C-E61D-4573-9AFE-2197F44151EA}"/>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3EF61167-9FED-4A15-BCEA-33F546C147F3}"/>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80FBDE-3353-473E-A41F-11D5AB4B131F}"/>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ipart&#10;&#10;Description automatically generated">
              <a:extLst>
                <a:ext uri="{FF2B5EF4-FFF2-40B4-BE49-F238E27FC236}">
                  <a16:creationId xmlns:a16="http://schemas.microsoft.com/office/drawing/2014/main" id="{8E013619-876A-4400-94F0-4AAA048055F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4" name="Shape 182">
              <a:extLst>
                <a:ext uri="{FF2B5EF4-FFF2-40B4-BE49-F238E27FC236}">
                  <a16:creationId xmlns:a16="http://schemas.microsoft.com/office/drawing/2014/main" id="{4612EC30-D04A-4C67-BDE3-94EEEE52C12A}"/>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5" name="Graphic 14" descr="Cursor">
              <a:extLst>
                <a:ext uri="{FF2B5EF4-FFF2-40B4-BE49-F238E27FC236}">
                  <a16:creationId xmlns:a16="http://schemas.microsoft.com/office/drawing/2014/main" id="{26572424-64A0-441A-83A9-568CA3115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
        <p:nvSpPr>
          <p:cNvPr id="16" name="Title 1">
            <a:extLst>
              <a:ext uri="{FF2B5EF4-FFF2-40B4-BE49-F238E27FC236}">
                <a16:creationId xmlns:a16="http://schemas.microsoft.com/office/drawing/2014/main" id="{D098865B-50EC-4EA8-9483-23C9B8486A6C}"/>
              </a:ext>
            </a:extLst>
          </p:cNvPr>
          <p:cNvSpPr>
            <a:spLocks noGrp="1"/>
          </p:cNvSpPr>
          <p:nvPr>
            <p:ph type="title"/>
          </p:nvPr>
        </p:nvSpPr>
        <p:spPr>
          <a:xfrm>
            <a:off x="628650" y="365126"/>
            <a:ext cx="7886700" cy="998949"/>
          </a:xfrm>
        </p:spPr>
        <p:txBody>
          <a:bodyPr/>
          <a:lstStyle>
            <a:lvl1pPr>
              <a:defRPr b="1">
                <a:latin typeface="+mj-lt"/>
              </a:defRPr>
            </a:lvl1pPr>
          </a:lstStyle>
          <a:p>
            <a:r>
              <a:rPr lang="en-US" dirty="0"/>
              <a:t>Click to edit Master title style</a:t>
            </a:r>
          </a:p>
        </p:txBody>
      </p:sp>
    </p:spTree>
    <p:extLst>
      <p:ext uri="{BB962C8B-B14F-4D97-AF65-F5344CB8AC3E}">
        <p14:creationId xmlns:p14="http://schemas.microsoft.com/office/powerpoint/2010/main" val="366453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id="{CE41B6D4-A32E-4C44-B566-DFF7B2E6B332}"/>
              </a:ext>
            </a:extLst>
          </p:cNvPr>
          <p:cNvGrpSpPr/>
          <p:nvPr userDrawn="1"/>
        </p:nvGrpSpPr>
        <p:grpSpPr>
          <a:xfrm>
            <a:off x="0" y="6244049"/>
            <a:ext cx="9144000" cy="613951"/>
            <a:chOff x="0" y="6244049"/>
            <a:chExt cx="9144000" cy="613951"/>
          </a:xfrm>
        </p:grpSpPr>
        <p:sp>
          <p:nvSpPr>
            <p:cNvPr id="11" name="Rectangle 10">
              <a:extLst>
                <a:ext uri="{FF2B5EF4-FFF2-40B4-BE49-F238E27FC236}">
                  <a16:creationId xmlns:a16="http://schemas.microsoft.com/office/drawing/2014/main" id="{F45A4348-06A0-4913-A901-EA4EDBD0986E}"/>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EDD2B8-FC27-4936-95CF-26F3108A7461}"/>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a:extLst>
                <a:ext uri="{FF2B5EF4-FFF2-40B4-BE49-F238E27FC236}">
                  <a16:creationId xmlns:a16="http://schemas.microsoft.com/office/drawing/2014/main" id="{4C7E6A4C-9295-430C-B3BD-3D4294617BF9}"/>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FBF30C-D6A4-4ECE-914D-DD3C8246F7A3}"/>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 clipart&#10;&#10;Description automatically generated">
              <a:extLst>
                <a:ext uri="{FF2B5EF4-FFF2-40B4-BE49-F238E27FC236}">
                  <a16:creationId xmlns:a16="http://schemas.microsoft.com/office/drawing/2014/main" id="{CD0484E3-8E35-48F8-8E63-F5C72360DAC0}"/>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6" name="Shape 182">
              <a:extLst>
                <a:ext uri="{FF2B5EF4-FFF2-40B4-BE49-F238E27FC236}">
                  <a16:creationId xmlns:a16="http://schemas.microsoft.com/office/drawing/2014/main" id="{72F2042F-77AE-48E2-B40A-29435884C57D}"/>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7" name="Graphic 16" descr="Cursor">
              <a:extLst>
                <a:ext uri="{FF2B5EF4-FFF2-40B4-BE49-F238E27FC236}">
                  <a16:creationId xmlns:a16="http://schemas.microsoft.com/office/drawing/2014/main" id="{5AEC6AE6-7C82-4218-BEBA-832FACE81B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Tree>
    <p:extLst>
      <p:ext uri="{BB962C8B-B14F-4D97-AF65-F5344CB8AC3E}">
        <p14:creationId xmlns:p14="http://schemas.microsoft.com/office/powerpoint/2010/main" val="35773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AA9BC8-C08B-42C9-A8B9-C47085C24C2C}"/>
              </a:ext>
            </a:extLst>
          </p:cNvPr>
          <p:cNvGrpSpPr/>
          <p:nvPr userDrawn="1"/>
        </p:nvGrpSpPr>
        <p:grpSpPr>
          <a:xfrm>
            <a:off x="0" y="6244049"/>
            <a:ext cx="9144000" cy="613951"/>
            <a:chOff x="0" y="6244049"/>
            <a:chExt cx="9144000" cy="613951"/>
          </a:xfrm>
        </p:grpSpPr>
        <p:sp>
          <p:nvSpPr>
            <p:cNvPr id="7" name="Rectangle 6">
              <a:extLst>
                <a:ext uri="{FF2B5EF4-FFF2-40B4-BE49-F238E27FC236}">
                  <a16:creationId xmlns:a16="http://schemas.microsoft.com/office/drawing/2014/main" id="{28BE7312-B647-413C-B8AB-A8196CE89C10}"/>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211B373-70AE-4E2E-85A7-CC47F6F45867}"/>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a:extLst>
                <a:ext uri="{FF2B5EF4-FFF2-40B4-BE49-F238E27FC236}">
                  <a16:creationId xmlns:a16="http://schemas.microsoft.com/office/drawing/2014/main" id="{A506EAF1-5924-4E12-B431-08D5DEE94B51}"/>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791EB1-C206-42AA-8561-2DAD04DB48A3}"/>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25F57DDA-5453-440E-96B8-09ED2345BA0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2" name="Shape 182">
              <a:extLst>
                <a:ext uri="{FF2B5EF4-FFF2-40B4-BE49-F238E27FC236}">
                  <a16:creationId xmlns:a16="http://schemas.microsoft.com/office/drawing/2014/main" id="{B05B23E3-4CF9-4730-83E8-BE9EADFCE21D}"/>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3" name="Graphic 12" descr="Cursor">
              <a:extLst>
                <a:ext uri="{FF2B5EF4-FFF2-40B4-BE49-F238E27FC236}">
                  <a16:creationId xmlns:a16="http://schemas.microsoft.com/office/drawing/2014/main" id="{6392345D-D475-41A8-8F5D-EE28A3B8AF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
        <p:nvSpPr>
          <p:cNvPr id="14" name="Title 1">
            <a:extLst>
              <a:ext uri="{FF2B5EF4-FFF2-40B4-BE49-F238E27FC236}">
                <a16:creationId xmlns:a16="http://schemas.microsoft.com/office/drawing/2014/main" id="{37473F36-FD34-4096-AFC6-63FB7ABA616D}"/>
              </a:ext>
            </a:extLst>
          </p:cNvPr>
          <p:cNvSpPr>
            <a:spLocks noGrp="1"/>
          </p:cNvSpPr>
          <p:nvPr>
            <p:ph type="title"/>
          </p:nvPr>
        </p:nvSpPr>
        <p:spPr>
          <a:xfrm>
            <a:off x="628650" y="365126"/>
            <a:ext cx="7886700" cy="998949"/>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537683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4916C9E-7827-42D8-A89C-3116105C6948}"/>
              </a:ext>
            </a:extLst>
          </p:cNvPr>
          <p:cNvGrpSpPr/>
          <p:nvPr userDrawn="1"/>
        </p:nvGrpSpPr>
        <p:grpSpPr>
          <a:xfrm>
            <a:off x="0" y="6244049"/>
            <a:ext cx="9144000" cy="613951"/>
            <a:chOff x="0" y="6244049"/>
            <a:chExt cx="9144000" cy="613951"/>
          </a:xfrm>
        </p:grpSpPr>
        <p:sp>
          <p:nvSpPr>
            <p:cNvPr id="6" name="Rectangle 5">
              <a:extLst>
                <a:ext uri="{FF2B5EF4-FFF2-40B4-BE49-F238E27FC236}">
                  <a16:creationId xmlns:a16="http://schemas.microsoft.com/office/drawing/2014/main" id="{CEFCD6DC-4A4A-44B1-976C-BA9C859BAF9A}"/>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93FEAF9-A22D-4DB6-A855-3F6C1BF5571D}"/>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85CBED4A-5992-4CC8-ADFF-0C78DD3F3C91}"/>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FABC63-5795-49E0-90B1-84436350E093}"/>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clipart&#10;&#10;Description automatically generated">
              <a:extLst>
                <a:ext uri="{FF2B5EF4-FFF2-40B4-BE49-F238E27FC236}">
                  <a16:creationId xmlns:a16="http://schemas.microsoft.com/office/drawing/2014/main" id="{7CCAAD0C-3708-46BF-AD5F-46AACC284A41}"/>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1" name="Shape 182">
              <a:extLst>
                <a:ext uri="{FF2B5EF4-FFF2-40B4-BE49-F238E27FC236}">
                  <a16:creationId xmlns:a16="http://schemas.microsoft.com/office/drawing/2014/main" id="{D8937BA4-265A-4B56-A132-E66273CB89E7}"/>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2" name="Graphic 11" descr="Cursor">
              <a:extLst>
                <a:ext uri="{FF2B5EF4-FFF2-40B4-BE49-F238E27FC236}">
                  <a16:creationId xmlns:a16="http://schemas.microsoft.com/office/drawing/2014/main" id="{7CCFA337-7321-4476-94D3-1575523632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Tree>
    <p:extLst>
      <p:ext uri="{BB962C8B-B14F-4D97-AF65-F5344CB8AC3E}">
        <p14:creationId xmlns:p14="http://schemas.microsoft.com/office/powerpoint/2010/main" val="413205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9CEF6D11-B28A-4298-B584-2182F187CF7D}"/>
              </a:ext>
            </a:extLst>
          </p:cNvPr>
          <p:cNvGrpSpPr/>
          <p:nvPr userDrawn="1"/>
        </p:nvGrpSpPr>
        <p:grpSpPr>
          <a:xfrm>
            <a:off x="0" y="6244049"/>
            <a:ext cx="9144000" cy="613951"/>
            <a:chOff x="0" y="6244049"/>
            <a:chExt cx="9144000" cy="613951"/>
          </a:xfrm>
        </p:grpSpPr>
        <p:sp>
          <p:nvSpPr>
            <p:cNvPr id="9" name="Rectangle 8">
              <a:extLst>
                <a:ext uri="{FF2B5EF4-FFF2-40B4-BE49-F238E27FC236}">
                  <a16:creationId xmlns:a16="http://schemas.microsoft.com/office/drawing/2014/main" id="{4B5EAB20-9992-4B57-BE2B-6A1CC83EC433}"/>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5E8F3DF-BCF9-4D22-80E7-20E0B64ACA6B}"/>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50C2D333-1FE6-4A4E-BF09-B1D390D6DAD4}"/>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ED15E4-C962-47C1-9A89-4B9B529AE70F}"/>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ipart&#10;&#10;Description automatically generated">
              <a:extLst>
                <a:ext uri="{FF2B5EF4-FFF2-40B4-BE49-F238E27FC236}">
                  <a16:creationId xmlns:a16="http://schemas.microsoft.com/office/drawing/2014/main" id="{20A719EE-A601-4F30-BED5-828FFED11310}"/>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4" name="Shape 182">
              <a:extLst>
                <a:ext uri="{FF2B5EF4-FFF2-40B4-BE49-F238E27FC236}">
                  <a16:creationId xmlns:a16="http://schemas.microsoft.com/office/drawing/2014/main" id="{6A3DFB51-DB9E-4DE2-B5AF-1CF48477D8E1}"/>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5" name="Graphic 14" descr="Cursor">
              <a:extLst>
                <a:ext uri="{FF2B5EF4-FFF2-40B4-BE49-F238E27FC236}">
                  <a16:creationId xmlns:a16="http://schemas.microsoft.com/office/drawing/2014/main" id="{9365B05B-80EB-4304-9EF5-C2F1463B4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Tree>
    <p:extLst>
      <p:ext uri="{BB962C8B-B14F-4D97-AF65-F5344CB8AC3E}">
        <p14:creationId xmlns:p14="http://schemas.microsoft.com/office/powerpoint/2010/main" val="2240763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70653D92-1F06-452A-94D1-2367BEF90A4E}"/>
              </a:ext>
            </a:extLst>
          </p:cNvPr>
          <p:cNvGrpSpPr/>
          <p:nvPr userDrawn="1"/>
        </p:nvGrpSpPr>
        <p:grpSpPr>
          <a:xfrm>
            <a:off x="0" y="6244049"/>
            <a:ext cx="9144000" cy="613951"/>
            <a:chOff x="0" y="6244049"/>
            <a:chExt cx="9144000" cy="613951"/>
          </a:xfrm>
        </p:grpSpPr>
        <p:sp>
          <p:nvSpPr>
            <p:cNvPr id="9" name="Rectangle 8">
              <a:extLst>
                <a:ext uri="{FF2B5EF4-FFF2-40B4-BE49-F238E27FC236}">
                  <a16:creationId xmlns:a16="http://schemas.microsoft.com/office/drawing/2014/main" id="{BEF0041A-7F51-476B-ACCD-429D76554A3A}"/>
                </a:ext>
              </a:extLst>
            </p:cNvPr>
            <p:cNvSpPr/>
            <p:nvPr/>
          </p:nvSpPr>
          <p:spPr>
            <a:xfrm>
              <a:off x="0" y="6244049"/>
              <a:ext cx="9144000" cy="522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777A29-6301-4FAC-A8BC-6400680FAA44}"/>
                </a:ext>
              </a:extLst>
            </p:cNvPr>
            <p:cNvSpPr/>
            <p:nvPr/>
          </p:nvSpPr>
          <p:spPr>
            <a:xfrm>
              <a:off x="0" y="6705600"/>
              <a:ext cx="9144000" cy="152400"/>
            </a:xfrm>
            <a:prstGeom prst="rect">
              <a:avLst/>
            </a:prstGeom>
            <a:solidFill>
              <a:srgbClr val="E9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5EFBE59A-2F83-4618-8B14-7EC55601C9DB}"/>
                </a:ext>
              </a:extLst>
            </p:cNvPr>
            <p:cNvCxnSpPr/>
            <p:nvPr/>
          </p:nvCxnSpPr>
          <p:spPr>
            <a:xfrm>
              <a:off x="0" y="6244049"/>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57632FB-5535-4D30-B88F-B4AEBAE92ED5}"/>
                </a:ext>
              </a:extLst>
            </p:cNvPr>
            <p:cNvCxnSpPr>
              <a:cxnSpLocks/>
            </p:cNvCxnSpPr>
            <p:nvPr/>
          </p:nvCxnSpPr>
          <p:spPr>
            <a:xfrm>
              <a:off x="756447" y="6244049"/>
              <a:ext cx="1333500" cy="0"/>
            </a:xfrm>
            <a:prstGeom prst="line">
              <a:avLst/>
            </a:prstGeom>
            <a:ln w="57150">
              <a:solidFill>
                <a:srgbClr val="E95B3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ipart&#10;&#10;Description automatically generated">
              <a:extLst>
                <a:ext uri="{FF2B5EF4-FFF2-40B4-BE49-F238E27FC236}">
                  <a16:creationId xmlns:a16="http://schemas.microsoft.com/office/drawing/2014/main" id="{A70581DD-24B1-4F38-8213-83B2565421AE}"/>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6447" y="6331865"/>
              <a:ext cx="1333500" cy="331598"/>
            </a:xfrm>
            <a:prstGeom prst="rect">
              <a:avLst/>
            </a:prstGeom>
          </p:spPr>
        </p:pic>
        <p:sp>
          <p:nvSpPr>
            <p:cNvPr id="14" name="Shape 182">
              <a:extLst>
                <a:ext uri="{FF2B5EF4-FFF2-40B4-BE49-F238E27FC236}">
                  <a16:creationId xmlns:a16="http://schemas.microsoft.com/office/drawing/2014/main" id="{3321B258-3E14-4ED2-9FE2-1939A57A2B44}"/>
                </a:ext>
              </a:extLst>
            </p:cNvPr>
            <p:cNvSpPr/>
            <p:nvPr/>
          </p:nvSpPr>
          <p:spPr>
            <a:xfrm>
              <a:off x="7058949" y="6315882"/>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r>
                <a:rPr sz="1700" dirty="0">
                  <a:solidFill>
                    <a:schemeClr val="tx1">
                      <a:lumMod val="65000"/>
                      <a:lumOff val="35000"/>
                    </a:schemeClr>
                  </a:solidFill>
                  <a:latin typeface="Proxima Nova Rg" panose="02000506030000020004" pitchFamily="50" charset="0"/>
                </a:rPr>
                <a:t>eu.aimint.org</a:t>
              </a:r>
            </a:p>
          </p:txBody>
        </p:sp>
        <p:pic>
          <p:nvPicPr>
            <p:cNvPr id="15" name="Graphic 14" descr="Cursor">
              <a:extLst>
                <a:ext uri="{FF2B5EF4-FFF2-40B4-BE49-F238E27FC236}">
                  <a16:creationId xmlns:a16="http://schemas.microsoft.com/office/drawing/2014/main" id="{A3767870-19C1-4D5D-9D57-8CE751B8A2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4907">
              <a:off x="6747645" y="6287550"/>
              <a:ext cx="396000" cy="396000"/>
            </a:xfrm>
            <a:prstGeom prst="rect">
              <a:avLst/>
            </a:prstGeom>
          </p:spPr>
        </p:pic>
      </p:grpSp>
    </p:spTree>
    <p:extLst>
      <p:ext uri="{BB962C8B-B14F-4D97-AF65-F5344CB8AC3E}">
        <p14:creationId xmlns:p14="http://schemas.microsoft.com/office/powerpoint/2010/main" val="349674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99A21-3755-4B5A-B3D7-4ACBC4897B15}" type="datetimeFigureOut">
              <a:rPr lang="en-GB" smtClean="0"/>
              <a:t>16/06/2021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B741B-E01C-4A30-8009-B92524372950}" type="slidenum">
              <a:rPr lang="en-GB" smtClean="0"/>
              <a:t>‹#›</a:t>
            </a:fld>
            <a:endParaRPr lang="en-GB"/>
          </a:p>
        </p:txBody>
      </p:sp>
    </p:spTree>
    <p:extLst>
      <p:ext uri="{BB962C8B-B14F-4D97-AF65-F5344CB8AC3E}">
        <p14:creationId xmlns:p14="http://schemas.microsoft.com/office/powerpoint/2010/main" val="4201765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78228FBD-A0FF-4396-80BA-405E74DD5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964" y="785938"/>
            <a:ext cx="5148072" cy="1280160"/>
          </a:xfrm>
          <a:prstGeom prst="rect">
            <a:avLst/>
          </a:prstGeom>
        </p:spPr>
      </p:pic>
      <p:sp>
        <p:nvSpPr>
          <p:cNvPr id="43" name="Shape 182">
            <a:extLst>
              <a:ext uri="{FF2B5EF4-FFF2-40B4-BE49-F238E27FC236}">
                <a16:creationId xmlns:a16="http://schemas.microsoft.com/office/drawing/2014/main" id="{8A426552-A2A2-49FE-A12F-DADEF43B9C87}"/>
              </a:ext>
            </a:extLst>
          </p:cNvPr>
          <p:cNvSpPr/>
          <p:nvPr/>
        </p:nvSpPr>
        <p:spPr>
          <a:xfrm>
            <a:off x="6598418" y="5311210"/>
            <a:ext cx="1406539"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pPr algn="ctr"/>
            <a:r>
              <a:rPr sz="1700" dirty="0">
                <a:solidFill>
                  <a:schemeClr val="bg1"/>
                </a:solidFill>
                <a:latin typeface="Proxima Nova Rg" panose="02000506030000020004" pitchFamily="50" charset="0"/>
              </a:rPr>
              <a:t>eu.aimint.org</a:t>
            </a:r>
          </a:p>
        </p:txBody>
      </p:sp>
      <p:cxnSp>
        <p:nvCxnSpPr>
          <p:cNvPr id="51" name="Straight Connector 50">
            <a:extLst>
              <a:ext uri="{FF2B5EF4-FFF2-40B4-BE49-F238E27FC236}">
                <a16:creationId xmlns:a16="http://schemas.microsoft.com/office/drawing/2014/main" id="{71A90E3F-9ECA-4CF9-94C2-6D7D6DA07A86}"/>
              </a:ext>
            </a:extLst>
          </p:cNvPr>
          <p:cNvCxnSpPr>
            <a:cxnSpLocks/>
          </p:cNvCxnSpPr>
          <p:nvPr/>
        </p:nvCxnSpPr>
        <p:spPr>
          <a:xfrm>
            <a:off x="2089947" y="3241755"/>
            <a:ext cx="1333500" cy="0"/>
          </a:xfrm>
          <a:prstGeom prst="line">
            <a:avLst/>
          </a:prstGeom>
          <a:ln w="38100">
            <a:solidFill>
              <a:srgbClr val="E95B30"/>
            </a:solidFill>
          </a:ln>
        </p:spPr>
        <p:style>
          <a:lnRef idx="1">
            <a:schemeClr val="accent1"/>
          </a:lnRef>
          <a:fillRef idx="0">
            <a:schemeClr val="accent1"/>
          </a:fillRef>
          <a:effectRef idx="0">
            <a:schemeClr val="accent1"/>
          </a:effectRef>
          <a:fontRef idx="minor">
            <a:schemeClr val="tx1"/>
          </a:fontRef>
        </p:style>
      </p:cxnSp>
      <p:sp>
        <p:nvSpPr>
          <p:cNvPr id="56" name="Shape 179">
            <a:extLst>
              <a:ext uri="{FF2B5EF4-FFF2-40B4-BE49-F238E27FC236}">
                <a16:creationId xmlns:a16="http://schemas.microsoft.com/office/drawing/2014/main" id="{48320B2B-50EF-44DD-9DFA-CE09F4166A03}"/>
              </a:ext>
            </a:extLst>
          </p:cNvPr>
          <p:cNvSpPr/>
          <p:nvPr/>
        </p:nvSpPr>
        <p:spPr>
          <a:xfrm>
            <a:off x="1216693" y="5311210"/>
            <a:ext cx="1328890" cy="3642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spcBef>
                <a:spcPts val="1500"/>
              </a:spcBef>
              <a:defRPr sz="2500" b="1">
                <a:solidFill>
                  <a:srgbClr val="FFFFFF"/>
                </a:solidFill>
                <a:latin typeface="+mj-lt"/>
                <a:ea typeface="+mj-ea"/>
                <a:cs typeface="+mj-cs"/>
                <a:sym typeface="Helvetica"/>
              </a:defRPr>
            </a:lvl1pPr>
          </a:lstStyle>
          <a:p>
            <a:pPr algn="ctr"/>
            <a:r>
              <a:rPr sz="1700" dirty="0">
                <a:solidFill>
                  <a:schemeClr val="bg1"/>
                </a:solidFill>
                <a:latin typeface="Proxima Nova Rg" panose="02000506030000020004" pitchFamily="50" charset="0"/>
              </a:rPr>
              <a:t>@aimeurope</a:t>
            </a:r>
          </a:p>
        </p:txBody>
      </p:sp>
      <p:sp>
        <p:nvSpPr>
          <p:cNvPr id="57" name="Shape 180">
            <a:extLst>
              <a:ext uri="{FF2B5EF4-FFF2-40B4-BE49-F238E27FC236}">
                <a16:creationId xmlns:a16="http://schemas.microsoft.com/office/drawing/2014/main" id="{A49EFFFD-AFCD-4A74-91E1-2A65A8847019}"/>
              </a:ext>
            </a:extLst>
          </p:cNvPr>
          <p:cNvSpPr/>
          <p:nvPr/>
        </p:nvSpPr>
        <p:spPr>
          <a:xfrm>
            <a:off x="3585219" y="5311210"/>
            <a:ext cx="1973564" cy="36420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spcBef>
                <a:spcPts val="1500"/>
              </a:spcBef>
              <a:defRPr sz="2500" b="1">
                <a:solidFill>
                  <a:srgbClr val="FFFFFF"/>
                </a:solidFill>
                <a:latin typeface="+mj-lt"/>
                <a:ea typeface="+mj-ea"/>
                <a:cs typeface="+mj-cs"/>
                <a:sym typeface="Helvetica"/>
              </a:defRPr>
            </a:lvl1pPr>
          </a:lstStyle>
          <a:p>
            <a:pPr algn="ctr"/>
            <a:r>
              <a:rPr sz="1700" dirty="0">
                <a:solidFill>
                  <a:schemeClr val="bg1"/>
                </a:solidFill>
                <a:latin typeface="Proxima Nova Rg" panose="02000506030000020004" pitchFamily="50" charset="0"/>
              </a:rPr>
              <a:t>fb.com/</a:t>
            </a:r>
            <a:r>
              <a:rPr sz="1700" dirty="0" err="1">
                <a:solidFill>
                  <a:schemeClr val="bg1"/>
                </a:solidFill>
                <a:latin typeface="Proxima Nova Rg" panose="02000506030000020004" pitchFamily="50" charset="0"/>
              </a:rPr>
              <a:t>aimeurope</a:t>
            </a:r>
            <a:endParaRPr sz="1700" dirty="0">
              <a:solidFill>
                <a:schemeClr val="bg1"/>
              </a:solidFill>
              <a:latin typeface="Proxima Nova Rg" panose="02000506030000020004" pitchFamily="50" charset="0"/>
            </a:endParaRPr>
          </a:p>
        </p:txBody>
      </p:sp>
      <p:pic>
        <p:nvPicPr>
          <p:cNvPr id="65" name="twitter.png">
            <a:extLst>
              <a:ext uri="{FF2B5EF4-FFF2-40B4-BE49-F238E27FC236}">
                <a16:creationId xmlns:a16="http://schemas.microsoft.com/office/drawing/2014/main" id="{C3928BCF-8837-468F-8024-5B4B75D8BA38}"/>
              </a:ext>
            </a:extLst>
          </p:cNvPr>
          <p:cNvPicPr>
            <a:picLocks noChangeAspect="1"/>
          </p:cNvPicPr>
          <p:nvPr/>
        </p:nvPicPr>
        <p:blipFill>
          <a:blip r:embed="rId4"/>
          <a:stretch>
            <a:fillRect/>
          </a:stretch>
        </p:blipFill>
        <p:spPr>
          <a:xfrm>
            <a:off x="1667830" y="4934491"/>
            <a:ext cx="520289" cy="364202"/>
          </a:xfrm>
          <a:prstGeom prst="rect">
            <a:avLst/>
          </a:prstGeom>
          <a:ln w="12700">
            <a:miter lim="400000"/>
          </a:ln>
        </p:spPr>
      </p:pic>
      <p:pic>
        <p:nvPicPr>
          <p:cNvPr id="66" name="facebook.png">
            <a:extLst>
              <a:ext uri="{FF2B5EF4-FFF2-40B4-BE49-F238E27FC236}">
                <a16:creationId xmlns:a16="http://schemas.microsoft.com/office/drawing/2014/main" id="{FBFBD560-979F-47BD-A8A7-74A4E962F07B}"/>
              </a:ext>
            </a:extLst>
          </p:cNvPr>
          <p:cNvPicPr>
            <a:picLocks noChangeAspect="1"/>
          </p:cNvPicPr>
          <p:nvPr/>
        </p:nvPicPr>
        <p:blipFill>
          <a:blip r:embed="rId5"/>
          <a:stretch>
            <a:fillRect/>
          </a:stretch>
        </p:blipFill>
        <p:spPr>
          <a:xfrm>
            <a:off x="4388259" y="4934491"/>
            <a:ext cx="357481" cy="357482"/>
          </a:xfrm>
          <a:prstGeom prst="rect">
            <a:avLst/>
          </a:prstGeom>
          <a:ln w="12700">
            <a:miter lim="400000"/>
          </a:ln>
        </p:spPr>
      </p:pic>
      <p:pic>
        <p:nvPicPr>
          <p:cNvPr id="67" name="Graphic 66" descr="Cursor">
            <a:extLst>
              <a:ext uri="{FF2B5EF4-FFF2-40B4-BE49-F238E27FC236}">
                <a16:creationId xmlns:a16="http://schemas.microsoft.com/office/drawing/2014/main" id="{B4AF6CFD-A09F-47B2-B540-B790BD422D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64907">
            <a:off x="7065477" y="4931545"/>
            <a:ext cx="457485" cy="457485"/>
          </a:xfrm>
          <a:prstGeom prst="rect">
            <a:avLst/>
          </a:prstGeom>
        </p:spPr>
      </p:pic>
      <p:pic>
        <p:nvPicPr>
          <p:cNvPr id="61" name="Picture 60">
            <a:extLst>
              <a:ext uri="{FF2B5EF4-FFF2-40B4-BE49-F238E27FC236}">
                <a16:creationId xmlns:a16="http://schemas.microsoft.com/office/drawing/2014/main" id="{471DD249-475B-456A-9528-940942D3BF98}"/>
              </a:ext>
            </a:extLst>
          </p:cNvPr>
          <p:cNvPicPr>
            <a:picLocks noChangeAspect="1"/>
          </p:cNvPicPr>
          <p:nvPr/>
        </p:nvPicPr>
        <p:blipFill rotWithShape="1">
          <a:blip r:embed="rId8"/>
          <a:srcRect r="16490"/>
          <a:stretch/>
        </p:blipFill>
        <p:spPr>
          <a:xfrm>
            <a:off x="1900024" y="2207961"/>
            <a:ext cx="3899886" cy="1012024"/>
          </a:xfrm>
          <a:prstGeom prst="rect">
            <a:avLst/>
          </a:prstGeom>
        </p:spPr>
      </p:pic>
      <p:pic>
        <p:nvPicPr>
          <p:cNvPr id="60" name="Picture 59">
            <a:extLst>
              <a:ext uri="{FF2B5EF4-FFF2-40B4-BE49-F238E27FC236}">
                <a16:creationId xmlns:a16="http://schemas.microsoft.com/office/drawing/2014/main" id="{81213984-6DDF-4A2D-9C10-3EAC7B60204E}"/>
              </a:ext>
            </a:extLst>
          </p:cNvPr>
          <p:cNvPicPr>
            <a:picLocks noChangeAspect="1"/>
          </p:cNvPicPr>
          <p:nvPr/>
        </p:nvPicPr>
        <p:blipFill rotWithShape="1">
          <a:blip r:embed="rId9">
            <a:extLst>
              <a:ext uri="{28A0092B-C50C-407E-A947-70E740481C1C}">
                <a14:useLocalDpi xmlns:a14="http://schemas.microsoft.com/office/drawing/2010/main" val="0"/>
              </a:ext>
            </a:extLst>
          </a:blip>
          <a:srcRect l="-41" t="21552" r="-55" b="29774"/>
          <a:stretch/>
        </p:blipFill>
        <p:spPr>
          <a:xfrm>
            <a:off x="0" y="3612158"/>
            <a:ext cx="9152707" cy="2967172"/>
          </a:xfrm>
          <a:prstGeom prst="rect">
            <a:avLst/>
          </a:prstGeom>
        </p:spPr>
      </p:pic>
      <p:pic>
        <p:nvPicPr>
          <p:cNvPr id="62" name="Picture 61">
            <a:extLst>
              <a:ext uri="{FF2B5EF4-FFF2-40B4-BE49-F238E27FC236}">
                <a16:creationId xmlns:a16="http://schemas.microsoft.com/office/drawing/2014/main" id="{EAFE6B77-0B9C-45C6-B6E7-2FFE890C8D13}"/>
              </a:ext>
            </a:extLst>
          </p:cNvPr>
          <p:cNvPicPr>
            <a:picLocks noChangeAspect="1"/>
          </p:cNvPicPr>
          <p:nvPr/>
        </p:nvPicPr>
        <p:blipFill>
          <a:blip r:embed="rId10"/>
          <a:stretch>
            <a:fillRect/>
          </a:stretch>
        </p:blipFill>
        <p:spPr>
          <a:xfrm>
            <a:off x="1233706" y="5185478"/>
            <a:ext cx="6919560" cy="859611"/>
          </a:xfrm>
          <a:prstGeom prst="rect">
            <a:avLst/>
          </a:prstGeom>
        </p:spPr>
      </p:pic>
    </p:spTree>
    <p:extLst>
      <p:ext uri="{BB962C8B-B14F-4D97-AF65-F5344CB8AC3E}">
        <p14:creationId xmlns:p14="http://schemas.microsoft.com/office/powerpoint/2010/main" val="53736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20C1-55BD-41D1-BB24-96535817E351}"/>
              </a:ext>
            </a:extLst>
          </p:cNvPr>
          <p:cNvSpPr>
            <a:spLocks noGrp="1"/>
          </p:cNvSpPr>
          <p:nvPr>
            <p:ph type="title"/>
          </p:nvPr>
        </p:nvSpPr>
        <p:spPr>
          <a:xfrm>
            <a:off x="811319" y="-170926"/>
            <a:ext cx="2949178" cy="1600200"/>
          </a:xfrm>
        </p:spPr>
        <p:txBody>
          <a:bodyPr>
            <a:noAutofit/>
          </a:bodyPr>
          <a:lstStyle/>
          <a:p>
            <a:r>
              <a:rPr lang="en-GB" b="1" dirty="0"/>
              <a:t>Why bother?</a:t>
            </a:r>
          </a:p>
        </p:txBody>
      </p:sp>
      <p:sp>
        <p:nvSpPr>
          <p:cNvPr id="4" name="Text Placeholder 3">
            <a:extLst>
              <a:ext uri="{FF2B5EF4-FFF2-40B4-BE49-F238E27FC236}">
                <a16:creationId xmlns:a16="http://schemas.microsoft.com/office/drawing/2014/main" id="{CD1C30A9-B91D-45E5-8B90-86D3E7F1E163}"/>
              </a:ext>
            </a:extLst>
          </p:cNvPr>
          <p:cNvSpPr>
            <a:spLocks noGrp="1"/>
          </p:cNvSpPr>
          <p:nvPr>
            <p:ph type="body" sz="half" idx="2"/>
          </p:nvPr>
        </p:nvSpPr>
        <p:spPr>
          <a:xfrm>
            <a:off x="811319" y="1876538"/>
            <a:ext cx="2949178" cy="2924452"/>
          </a:xfrm>
        </p:spPr>
        <p:txBody>
          <a:bodyPr>
            <a:noAutofit/>
          </a:bodyPr>
          <a:lstStyle/>
          <a:p>
            <a:r>
              <a:rPr lang="en-US" sz="2400" dirty="0"/>
              <a:t>“There are areas in my country that have never had the opportunity to hear the name of Jesus in their own language. This is why we come. God has called us to be light in this dark world.”</a:t>
            </a:r>
            <a:endParaRPr lang="en-GB" sz="2400" dirty="0"/>
          </a:p>
        </p:txBody>
      </p:sp>
      <p:pic>
        <p:nvPicPr>
          <p:cNvPr id="5" name="Picture 4" descr="A picture containing colorful&#10;&#10;Description automatically generated">
            <a:extLst>
              <a:ext uri="{FF2B5EF4-FFF2-40B4-BE49-F238E27FC236}">
                <a16:creationId xmlns:a16="http://schemas.microsoft.com/office/drawing/2014/main" id="{C8464B90-21C6-468B-9095-1C721D75C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678" y="629174"/>
            <a:ext cx="3308059" cy="4962088"/>
          </a:xfrm>
          <a:prstGeom prst="rect">
            <a:avLst/>
          </a:prstGeom>
        </p:spPr>
      </p:pic>
    </p:spTree>
    <p:extLst>
      <p:ext uri="{BB962C8B-B14F-4D97-AF65-F5344CB8AC3E}">
        <p14:creationId xmlns:p14="http://schemas.microsoft.com/office/powerpoint/2010/main" val="62508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3E6A-22F4-45A6-89D8-23568786551C}"/>
              </a:ext>
            </a:extLst>
          </p:cNvPr>
          <p:cNvSpPr>
            <a:spLocks noGrp="1"/>
          </p:cNvSpPr>
          <p:nvPr>
            <p:ph type="title"/>
          </p:nvPr>
        </p:nvSpPr>
        <p:spPr>
          <a:xfrm>
            <a:off x="5052022" y="1458147"/>
            <a:ext cx="3473327" cy="3401879"/>
          </a:xfrm>
        </p:spPr>
        <p:txBody>
          <a:bodyPr>
            <a:normAutofit fontScale="90000"/>
          </a:bodyPr>
          <a:lstStyle/>
          <a:p>
            <a:r>
              <a:rPr lang="en-GB" b="1" dirty="0"/>
              <a:t>Find out more about mission, prayer and how you can serve the people of North Africa in Connect. </a:t>
            </a:r>
            <a:br>
              <a:rPr lang="en-GB" b="1" dirty="0"/>
            </a:br>
            <a:br>
              <a:rPr lang="en-GB" b="1" dirty="0"/>
            </a:br>
            <a:r>
              <a:rPr lang="en-GB" b="1" dirty="0"/>
              <a:t>Sign up online at eu.aimint.org/connect</a:t>
            </a:r>
          </a:p>
        </p:txBody>
      </p:sp>
      <p:pic>
        <p:nvPicPr>
          <p:cNvPr id="6" name="Content Placeholder 5" descr="Map&#10;&#10;Description automatically generated with medium confidence">
            <a:extLst>
              <a:ext uri="{FF2B5EF4-FFF2-40B4-BE49-F238E27FC236}">
                <a16:creationId xmlns:a16="http://schemas.microsoft.com/office/drawing/2014/main" id="{1086BCB9-055E-49FD-A981-E547FA68CA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0699" y="689674"/>
            <a:ext cx="3473328" cy="5167426"/>
          </a:xfrm>
          <a:effectLst>
            <a:outerShdw blurRad="50800" dist="38100" dir="16200000" rotWithShape="0">
              <a:prstClr val="black">
                <a:alpha val="40000"/>
              </a:prstClr>
            </a:outerShdw>
          </a:effectLst>
        </p:spPr>
      </p:pic>
    </p:spTree>
    <p:extLst>
      <p:ext uri="{BB962C8B-B14F-4D97-AF65-F5344CB8AC3E}">
        <p14:creationId xmlns:p14="http://schemas.microsoft.com/office/powerpoint/2010/main" val="400184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5C57-FDE3-4CF4-A9FB-9290C8838A73}"/>
              </a:ext>
            </a:extLst>
          </p:cNvPr>
          <p:cNvSpPr>
            <a:spLocks noGrp="1"/>
          </p:cNvSpPr>
          <p:nvPr>
            <p:ph type="title"/>
          </p:nvPr>
        </p:nvSpPr>
        <p:spPr>
          <a:xfrm>
            <a:off x="883821" y="1483962"/>
            <a:ext cx="2949178" cy="3890075"/>
          </a:xfrm>
        </p:spPr>
        <p:txBody>
          <a:bodyPr>
            <a:noAutofit/>
          </a:bodyPr>
          <a:lstStyle/>
          <a:p>
            <a:r>
              <a:rPr lang="en-US" b="1" dirty="0">
                <a:effectLst/>
                <a:ea typeface="Calibri" panose="020F0502020204030204" pitchFamily="34" charset="0"/>
                <a:cs typeface="Times New Roman" panose="02020603050405020304" pitchFamily="18" charset="0"/>
              </a:rPr>
              <a:t>North Africa is part of the 10/40 window</a:t>
            </a:r>
            <a:br>
              <a:rPr lang="en-US" b="1" dirty="0">
                <a:effectLst/>
                <a:ea typeface="Calibri" panose="020F0502020204030204" pitchFamily="34" charset="0"/>
                <a:cs typeface="Times New Roman" panose="02020603050405020304" pitchFamily="18" charset="0"/>
              </a:rPr>
            </a:br>
            <a:br>
              <a:rPr lang="en-US" b="1" dirty="0">
                <a:effectLst/>
                <a:ea typeface="Calibri" panose="020F0502020204030204" pitchFamily="34" charset="0"/>
                <a:cs typeface="Times New Roman" panose="02020603050405020304" pitchFamily="18" charset="0"/>
              </a:rPr>
            </a:br>
            <a:r>
              <a:rPr lang="en-US" b="1" dirty="0">
                <a:effectLst/>
                <a:ea typeface="Calibri" panose="020F0502020204030204" pitchFamily="34" charset="0"/>
                <a:cs typeface="Times New Roman" panose="02020603050405020304" pitchFamily="18" charset="0"/>
              </a:rPr>
              <a:t>60000 people die here every day never having heard the Gospel</a:t>
            </a:r>
            <a:br>
              <a:rPr lang="en-GB" b="1" dirty="0">
                <a:effectLst/>
                <a:latin typeface="Calibri" panose="020F0502020204030204" pitchFamily="34" charset="0"/>
                <a:ea typeface="Calibri" panose="020F0502020204030204" pitchFamily="34" charset="0"/>
                <a:cs typeface="Times New Roman" panose="02020603050405020304" pitchFamily="18" charset="0"/>
              </a:rPr>
            </a:br>
            <a:endParaRPr lang="en-GB" b="1" dirty="0"/>
          </a:p>
        </p:txBody>
      </p:sp>
      <p:pic>
        <p:nvPicPr>
          <p:cNvPr id="1028" name="Picture 4" descr="Grace 4 Japan: The 10-40 Window">
            <a:extLst>
              <a:ext uri="{FF2B5EF4-FFF2-40B4-BE49-F238E27FC236}">
                <a16:creationId xmlns:a16="http://schemas.microsoft.com/office/drawing/2014/main" id="{2367ACAD-D372-4622-9F6A-CCD7102D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61" y="1774491"/>
            <a:ext cx="4048125"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301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5C57-FDE3-4CF4-A9FB-9290C8838A73}"/>
              </a:ext>
            </a:extLst>
          </p:cNvPr>
          <p:cNvSpPr>
            <a:spLocks noGrp="1"/>
          </p:cNvSpPr>
          <p:nvPr>
            <p:ph type="title"/>
          </p:nvPr>
        </p:nvSpPr>
        <p:spPr>
          <a:xfrm>
            <a:off x="875432" y="650928"/>
            <a:ext cx="2949178" cy="3890075"/>
          </a:xfrm>
        </p:spPr>
        <p:txBody>
          <a:bodyPr>
            <a:noAutofit/>
          </a:bodyPr>
          <a:lstStyle/>
          <a:p>
            <a:r>
              <a:rPr lang="en-US" b="1" dirty="0">
                <a:effectLst/>
                <a:ea typeface="Calibri" panose="020F0502020204030204" pitchFamily="34" charset="0"/>
                <a:cs typeface="Times New Roman" panose="02020603050405020304" pitchFamily="18" charset="0"/>
              </a:rPr>
              <a:t>In North Africa alone, 200 million people from 472 people groups are unreached with the gospel.</a:t>
            </a:r>
            <a:br>
              <a:rPr lang="en-GB" b="1" dirty="0">
                <a:effectLst/>
                <a:latin typeface="Calibri" panose="020F0502020204030204" pitchFamily="34" charset="0"/>
                <a:ea typeface="Calibri" panose="020F0502020204030204" pitchFamily="34" charset="0"/>
                <a:cs typeface="Times New Roman" panose="02020603050405020304" pitchFamily="18" charset="0"/>
              </a:rPr>
            </a:br>
            <a:endParaRPr lang="en-GB" b="1" dirty="0"/>
          </a:p>
        </p:txBody>
      </p:sp>
      <p:pic>
        <p:nvPicPr>
          <p:cNvPr id="6" name="Picture 5" descr="A group of people walking on a dirt road with a tower in the background&#10;&#10;Description automatically generated with low confidence">
            <a:extLst>
              <a:ext uri="{FF2B5EF4-FFF2-40B4-BE49-F238E27FC236}">
                <a16:creationId xmlns:a16="http://schemas.microsoft.com/office/drawing/2014/main" id="{D95FE519-A547-4534-B96A-B1545C6E6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695" y="650928"/>
            <a:ext cx="3512846" cy="5277173"/>
          </a:xfrm>
          <a:prstGeom prst="rect">
            <a:avLst/>
          </a:prstGeom>
        </p:spPr>
      </p:pic>
    </p:spTree>
    <p:extLst>
      <p:ext uri="{BB962C8B-B14F-4D97-AF65-F5344CB8AC3E}">
        <p14:creationId xmlns:p14="http://schemas.microsoft.com/office/powerpoint/2010/main" val="36746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BE18-2254-447B-995E-60703D96B106}"/>
              </a:ext>
            </a:extLst>
          </p:cNvPr>
          <p:cNvSpPr>
            <a:spLocks noGrp="1"/>
          </p:cNvSpPr>
          <p:nvPr>
            <p:ph type="title"/>
          </p:nvPr>
        </p:nvSpPr>
        <p:spPr>
          <a:xfrm>
            <a:off x="722830" y="445577"/>
            <a:ext cx="2888275" cy="2510725"/>
          </a:xfrm>
        </p:spPr>
        <p:txBody>
          <a:bodyPr>
            <a:noAutofit/>
          </a:bodyPr>
          <a:lstStyle/>
          <a:p>
            <a:r>
              <a:rPr lang="en-GB" b="1" dirty="0"/>
              <a:t>Less than 1% of people in North Africa are Evangelical Christians</a:t>
            </a:r>
          </a:p>
        </p:txBody>
      </p:sp>
      <p:sp>
        <p:nvSpPr>
          <p:cNvPr id="4" name="Text Placeholder 3">
            <a:extLst>
              <a:ext uri="{FF2B5EF4-FFF2-40B4-BE49-F238E27FC236}">
                <a16:creationId xmlns:a16="http://schemas.microsoft.com/office/drawing/2014/main" id="{A7A4F58D-34B3-4AC3-B600-66EC25043580}"/>
              </a:ext>
            </a:extLst>
          </p:cNvPr>
          <p:cNvSpPr>
            <a:spLocks noGrp="1"/>
          </p:cNvSpPr>
          <p:nvPr>
            <p:ph type="body" sz="half" idx="2"/>
          </p:nvPr>
        </p:nvSpPr>
        <p:spPr>
          <a:xfrm>
            <a:off x="722830" y="3274017"/>
            <a:ext cx="2619213" cy="2243379"/>
          </a:xfrm>
        </p:spPr>
        <p:txBody>
          <a:bodyPr>
            <a:noAutofit/>
          </a:bodyPr>
          <a:lstStyle/>
          <a:p>
            <a:r>
              <a:rPr lang="en-GB" sz="2100" dirty="0"/>
              <a:t>“…how can they believe in the one of whom they have not heard? And how can they hear without someone preaching to them?”</a:t>
            </a:r>
          </a:p>
          <a:p>
            <a:r>
              <a:rPr lang="en-GB" sz="2100" dirty="0"/>
              <a:t>Romans 10:14</a:t>
            </a:r>
          </a:p>
        </p:txBody>
      </p:sp>
      <p:pic>
        <p:nvPicPr>
          <p:cNvPr id="5" name="Picture 4">
            <a:extLst>
              <a:ext uri="{FF2B5EF4-FFF2-40B4-BE49-F238E27FC236}">
                <a16:creationId xmlns:a16="http://schemas.microsoft.com/office/drawing/2014/main" id="{1B6E48F2-F92E-49CE-A859-C8B4F6EDF7EC}"/>
              </a:ext>
            </a:extLst>
          </p:cNvPr>
          <p:cNvPicPr>
            <a:picLocks noChangeAspect="1"/>
          </p:cNvPicPr>
          <p:nvPr/>
        </p:nvPicPr>
        <p:blipFill rotWithShape="1">
          <a:blip r:embed="rId3">
            <a:extLst>
              <a:ext uri="{28A0092B-C50C-407E-A947-70E740481C1C}">
                <a14:useLocalDpi xmlns:a14="http://schemas.microsoft.com/office/drawing/2010/main" val="0"/>
              </a:ext>
            </a:extLst>
          </a:blip>
          <a:srcRect l="50697" t="7469" r="5219" b="9109"/>
          <a:stretch/>
        </p:blipFill>
        <p:spPr>
          <a:xfrm>
            <a:off x="4572000" y="340656"/>
            <a:ext cx="4133782" cy="5866721"/>
          </a:xfrm>
          <a:prstGeom prst="rect">
            <a:avLst/>
          </a:prstGeom>
        </p:spPr>
      </p:pic>
    </p:spTree>
    <p:extLst>
      <p:ext uri="{BB962C8B-B14F-4D97-AF65-F5344CB8AC3E}">
        <p14:creationId xmlns:p14="http://schemas.microsoft.com/office/powerpoint/2010/main" val="250850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4D40-235C-442F-8EE1-07A00E71CB67}"/>
              </a:ext>
            </a:extLst>
          </p:cNvPr>
          <p:cNvSpPr>
            <a:spLocks noGrp="1"/>
          </p:cNvSpPr>
          <p:nvPr>
            <p:ph type="title"/>
          </p:nvPr>
        </p:nvSpPr>
        <p:spPr/>
        <p:txBody>
          <a:bodyPr>
            <a:noAutofit/>
          </a:bodyPr>
          <a:lstStyle/>
          <a:p>
            <a:r>
              <a:rPr lang="en-GB" sz="2600" dirty="0"/>
              <a:t>In many places Christian evangelism is illegal. For security missionaries’ identities and locations can’t be revealed. But they desperately need your prayers. </a:t>
            </a:r>
          </a:p>
        </p:txBody>
      </p:sp>
      <p:pic>
        <p:nvPicPr>
          <p:cNvPr id="3" name="Picture 2">
            <a:extLst>
              <a:ext uri="{FF2B5EF4-FFF2-40B4-BE49-F238E27FC236}">
                <a16:creationId xmlns:a16="http://schemas.microsoft.com/office/drawing/2014/main" id="{5F1EF51A-D28D-4D2F-AD39-8A9AC99AAD6D}"/>
              </a:ext>
            </a:extLst>
          </p:cNvPr>
          <p:cNvPicPr>
            <a:picLocks noChangeAspect="1"/>
          </p:cNvPicPr>
          <p:nvPr/>
        </p:nvPicPr>
        <p:blipFill rotWithShape="1">
          <a:blip r:embed="rId3">
            <a:extLst>
              <a:ext uri="{28A0092B-C50C-407E-A947-70E740481C1C}">
                <a14:useLocalDpi xmlns:a14="http://schemas.microsoft.com/office/drawing/2010/main" val="0"/>
              </a:ext>
            </a:extLst>
          </a:blip>
          <a:srcRect t="24562" b="6158"/>
          <a:stretch/>
        </p:blipFill>
        <p:spPr>
          <a:xfrm>
            <a:off x="1" y="1463651"/>
            <a:ext cx="9144000" cy="4751169"/>
          </a:xfrm>
          <a:prstGeom prst="rect">
            <a:avLst/>
          </a:prstGeom>
        </p:spPr>
      </p:pic>
    </p:spTree>
    <p:extLst>
      <p:ext uri="{BB962C8B-B14F-4D97-AF65-F5344CB8AC3E}">
        <p14:creationId xmlns:p14="http://schemas.microsoft.com/office/powerpoint/2010/main" val="2930508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156A-6E9B-40A9-BF80-443C64A3E07F}"/>
              </a:ext>
            </a:extLst>
          </p:cNvPr>
          <p:cNvSpPr>
            <a:spLocks noGrp="1"/>
          </p:cNvSpPr>
          <p:nvPr>
            <p:ph type="title"/>
          </p:nvPr>
        </p:nvSpPr>
        <p:spPr>
          <a:xfrm>
            <a:off x="629841" y="427669"/>
            <a:ext cx="2949178" cy="1122685"/>
          </a:xfrm>
        </p:spPr>
        <p:txBody>
          <a:bodyPr/>
          <a:lstStyle/>
          <a:p>
            <a:r>
              <a:rPr lang="en-GB" b="1" dirty="0"/>
              <a:t>Myriam’s </a:t>
            </a:r>
            <a:br>
              <a:rPr lang="en-GB" b="1" dirty="0"/>
            </a:br>
            <a:r>
              <a:rPr lang="en-GB" b="1" dirty="0"/>
              <a:t>Story…</a:t>
            </a:r>
          </a:p>
        </p:txBody>
      </p:sp>
      <p:sp>
        <p:nvSpPr>
          <p:cNvPr id="4" name="Text Placeholder 3">
            <a:extLst>
              <a:ext uri="{FF2B5EF4-FFF2-40B4-BE49-F238E27FC236}">
                <a16:creationId xmlns:a16="http://schemas.microsoft.com/office/drawing/2014/main" id="{EE5D6FC9-54F2-4FEA-8C53-F7224E7E8E23}"/>
              </a:ext>
            </a:extLst>
          </p:cNvPr>
          <p:cNvSpPr>
            <a:spLocks noGrp="1"/>
          </p:cNvSpPr>
          <p:nvPr>
            <p:ph type="body" sz="half" idx="2"/>
          </p:nvPr>
        </p:nvSpPr>
        <p:spPr>
          <a:xfrm>
            <a:off x="629841" y="1793928"/>
            <a:ext cx="3089752" cy="3811588"/>
          </a:xfrm>
        </p:spPr>
        <p:txBody>
          <a:bodyPr>
            <a:noAutofit/>
          </a:bodyPr>
          <a:lstStyle/>
          <a:p>
            <a:r>
              <a:rPr lang="en-GB" sz="2400" dirty="0"/>
              <a:t>“…the more I read the Qur’an, the more I found it wanting, and the Bible giving me answers. I was so sad. Realising the Qur’an wasn’t the truth, and that I couldn’t follow Islam was like having to take off my own skin.”</a:t>
            </a:r>
          </a:p>
        </p:txBody>
      </p:sp>
      <p:pic>
        <p:nvPicPr>
          <p:cNvPr id="5" name="Picture 4">
            <a:extLst>
              <a:ext uri="{FF2B5EF4-FFF2-40B4-BE49-F238E27FC236}">
                <a16:creationId xmlns:a16="http://schemas.microsoft.com/office/drawing/2014/main" id="{66C61B5A-8308-4A92-99AD-5F17DD0A9BEC}"/>
              </a:ext>
            </a:extLst>
          </p:cNvPr>
          <p:cNvPicPr>
            <a:picLocks noChangeAspect="1"/>
          </p:cNvPicPr>
          <p:nvPr/>
        </p:nvPicPr>
        <p:blipFill rotWithShape="1">
          <a:blip r:embed="rId3">
            <a:extLst>
              <a:ext uri="{28A0092B-C50C-407E-A947-70E740481C1C}">
                <a14:useLocalDpi xmlns:a14="http://schemas.microsoft.com/office/drawing/2010/main" val="0"/>
              </a:ext>
            </a:extLst>
          </a:blip>
          <a:srcRect l="44996" t="6344" r="5345" b="9704"/>
          <a:stretch/>
        </p:blipFill>
        <p:spPr>
          <a:xfrm>
            <a:off x="4261396" y="319181"/>
            <a:ext cx="4464152" cy="5660310"/>
          </a:xfrm>
          <a:prstGeom prst="rect">
            <a:avLst/>
          </a:prstGeom>
        </p:spPr>
      </p:pic>
    </p:spTree>
    <p:extLst>
      <p:ext uri="{BB962C8B-B14F-4D97-AF65-F5344CB8AC3E}">
        <p14:creationId xmlns:p14="http://schemas.microsoft.com/office/powerpoint/2010/main" val="1368566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20C1-55BD-41D1-BB24-96535817E351}"/>
              </a:ext>
            </a:extLst>
          </p:cNvPr>
          <p:cNvSpPr>
            <a:spLocks noGrp="1"/>
          </p:cNvSpPr>
          <p:nvPr>
            <p:ph type="title"/>
          </p:nvPr>
        </p:nvSpPr>
        <p:spPr>
          <a:xfrm>
            <a:off x="709087" y="1828800"/>
            <a:ext cx="2949178" cy="1600200"/>
          </a:xfrm>
        </p:spPr>
        <p:txBody>
          <a:bodyPr>
            <a:noAutofit/>
          </a:bodyPr>
          <a:lstStyle/>
          <a:p>
            <a:r>
              <a:rPr lang="en-GB" b="1" dirty="0"/>
              <a:t>Church in North Africa often means three people meeting to discuss God’s word</a:t>
            </a:r>
          </a:p>
        </p:txBody>
      </p:sp>
      <p:sp>
        <p:nvSpPr>
          <p:cNvPr id="4" name="Text Placeholder 3">
            <a:extLst>
              <a:ext uri="{FF2B5EF4-FFF2-40B4-BE49-F238E27FC236}">
                <a16:creationId xmlns:a16="http://schemas.microsoft.com/office/drawing/2014/main" id="{CD1C30A9-B91D-45E5-8B90-86D3E7F1E163}"/>
              </a:ext>
            </a:extLst>
          </p:cNvPr>
          <p:cNvSpPr>
            <a:spLocks noGrp="1"/>
          </p:cNvSpPr>
          <p:nvPr>
            <p:ph type="body" sz="half" idx="2"/>
          </p:nvPr>
        </p:nvSpPr>
        <p:spPr>
          <a:xfrm>
            <a:off x="629841" y="3983064"/>
            <a:ext cx="3237484" cy="1885924"/>
          </a:xfrm>
        </p:spPr>
        <p:txBody>
          <a:bodyPr>
            <a:normAutofit/>
          </a:bodyPr>
          <a:lstStyle/>
          <a:p>
            <a:r>
              <a:rPr lang="en-GB" sz="2400" dirty="0"/>
              <a:t>“For where two or three gather in my name, there am I with them.”</a:t>
            </a:r>
          </a:p>
          <a:p>
            <a:r>
              <a:rPr lang="en-GB" sz="2400" dirty="0"/>
              <a:t>Matthew 18:20</a:t>
            </a:r>
          </a:p>
        </p:txBody>
      </p:sp>
      <p:pic>
        <p:nvPicPr>
          <p:cNvPr id="7" name="Picture 6" descr="A picture containing text, arch&#10;&#10;Description automatically generated">
            <a:extLst>
              <a:ext uri="{FF2B5EF4-FFF2-40B4-BE49-F238E27FC236}">
                <a16:creationId xmlns:a16="http://schemas.microsoft.com/office/drawing/2014/main" id="{687D9360-3260-41F1-B129-229543E99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56" y="636399"/>
            <a:ext cx="3454024" cy="5197744"/>
          </a:xfrm>
          <a:prstGeom prst="rect">
            <a:avLst/>
          </a:prstGeom>
        </p:spPr>
      </p:pic>
    </p:spTree>
    <p:extLst>
      <p:ext uri="{BB962C8B-B14F-4D97-AF65-F5344CB8AC3E}">
        <p14:creationId xmlns:p14="http://schemas.microsoft.com/office/powerpoint/2010/main" val="351118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20C1-55BD-41D1-BB24-96535817E351}"/>
              </a:ext>
            </a:extLst>
          </p:cNvPr>
          <p:cNvSpPr>
            <a:spLocks noGrp="1"/>
          </p:cNvSpPr>
          <p:nvPr>
            <p:ph type="title"/>
          </p:nvPr>
        </p:nvSpPr>
        <p:spPr>
          <a:xfrm>
            <a:off x="5044835" y="184208"/>
            <a:ext cx="2949178" cy="1600200"/>
          </a:xfrm>
        </p:spPr>
        <p:txBody>
          <a:bodyPr>
            <a:noAutofit/>
          </a:bodyPr>
          <a:lstStyle/>
          <a:p>
            <a:r>
              <a:rPr lang="en-GB" b="1" dirty="0"/>
              <a:t>AIM in North Africa</a:t>
            </a:r>
          </a:p>
        </p:txBody>
      </p:sp>
      <p:sp>
        <p:nvSpPr>
          <p:cNvPr id="4" name="Text Placeholder 3">
            <a:extLst>
              <a:ext uri="{FF2B5EF4-FFF2-40B4-BE49-F238E27FC236}">
                <a16:creationId xmlns:a16="http://schemas.microsoft.com/office/drawing/2014/main" id="{CD1C30A9-B91D-45E5-8B90-86D3E7F1E163}"/>
              </a:ext>
            </a:extLst>
          </p:cNvPr>
          <p:cNvSpPr>
            <a:spLocks noGrp="1"/>
          </p:cNvSpPr>
          <p:nvPr>
            <p:ph type="body" sz="half" idx="2"/>
          </p:nvPr>
        </p:nvSpPr>
        <p:spPr>
          <a:xfrm>
            <a:off x="5146169" y="2333638"/>
            <a:ext cx="2746509" cy="1885924"/>
          </a:xfrm>
        </p:spPr>
        <p:txBody>
          <a:bodyPr>
            <a:no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“We trust that where the gospel of Jesus Christ is proclaimed, both in word and deed, the result will be disciple making and church planting movements”</a:t>
            </a:r>
            <a:endParaRPr lang="en-GB" sz="2400" dirty="0"/>
          </a:p>
        </p:txBody>
      </p:sp>
      <p:pic>
        <p:nvPicPr>
          <p:cNvPr id="8" name="Picture 7" descr="A picture containing person, indoor&#10;&#10;Description automatically generated">
            <a:extLst>
              <a:ext uri="{FF2B5EF4-FFF2-40B4-BE49-F238E27FC236}">
                <a16:creationId xmlns:a16="http://schemas.microsoft.com/office/drawing/2014/main" id="{8F6498D9-1042-40E9-AEA1-55CE7BE0B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11" y="642258"/>
            <a:ext cx="3512456" cy="5268684"/>
          </a:xfrm>
          <a:prstGeom prst="rect">
            <a:avLst/>
          </a:prstGeom>
        </p:spPr>
      </p:pic>
    </p:spTree>
    <p:extLst>
      <p:ext uri="{BB962C8B-B14F-4D97-AF65-F5344CB8AC3E}">
        <p14:creationId xmlns:p14="http://schemas.microsoft.com/office/powerpoint/2010/main" val="257381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20C1-55BD-41D1-BB24-96535817E351}"/>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t>Counting the cost</a:t>
            </a:r>
          </a:p>
        </p:txBody>
      </p:sp>
      <p:pic>
        <p:nvPicPr>
          <p:cNvPr id="5" name="Picture 4" descr="A group of people sitting on the ground outside a large building&#10;&#10;Description automatically generated with medium confidence">
            <a:extLst>
              <a:ext uri="{FF2B5EF4-FFF2-40B4-BE49-F238E27FC236}">
                <a16:creationId xmlns:a16="http://schemas.microsoft.com/office/drawing/2014/main" id="{BB369945-64EA-4CD8-9D0E-46A0666B6964}"/>
              </a:ext>
            </a:extLst>
          </p:cNvPr>
          <p:cNvPicPr>
            <a:picLocks noChangeAspect="1"/>
          </p:cNvPicPr>
          <p:nvPr/>
        </p:nvPicPr>
        <p:blipFill rotWithShape="1">
          <a:blip r:embed="rId3">
            <a:extLst>
              <a:ext uri="{28A0092B-C50C-407E-A947-70E740481C1C}">
                <a14:useLocalDpi xmlns:a14="http://schemas.microsoft.com/office/drawing/2010/main" val="0"/>
              </a:ext>
            </a:extLst>
          </a:blip>
          <a:srcRect t="9974" b="29232"/>
          <a:stretch/>
        </p:blipFill>
        <p:spPr>
          <a:xfrm>
            <a:off x="20" y="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CD1C30A9-B91D-45E5-8B90-86D3E7F1E163}"/>
              </a:ext>
            </a:extLst>
          </p:cNvPr>
          <p:cNvSpPr>
            <a:spLocks noGrp="1"/>
          </p:cNvSpPr>
          <p:nvPr>
            <p:ph type="body" sz="half" idx="2"/>
          </p:nvPr>
        </p:nvSpPr>
        <p:spPr>
          <a:xfrm>
            <a:off x="3167986" y="3752850"/>
            <a:ext cx="5614060" cy="2452687"/>
          </a:xfrm>
        </p:spPr>
        <p:txBody>
          <a:bodyPr vert="horz" lIns="91440" tIns="45720" rIns="91440" bIns="45720" rtlCol="0" anchor="ctr">
            <a:normAutofit/>
          </a:bodyPr>
          <a:lstStyle/>
          <a:p>
            <a:pPr lvl="0">
              <a:spcAft>
                <a:spcPts val="800"/>
              </a:spcAft>
            </a:pPr>
            <a:r>
              <a:rPr lang="en-US" dirty="0">
                <a:effectLst/>
              </a:rPr>
              <a:t>We are praying for workers who are passionate for Christ and his </a:t>
            </a:r>
            <a:r>
              <a:rPr lang="en-US" dirty="0" err="1">
                <a:effectLst/>
              </a:rPr>
              <a:t>honour</a:t>
            </a:r>
            <a:r>
              <a:rPr lang="en-US" dirty="0">
                <a:effectLst/>
              </a:rPr>
              <a:t>, who are ready to rise to these challenges by the power of the Spirit and who are hungry for the millions who are blind to come to sight through faith in Jesus.</a:t>
            </a:r>
          </a:p>
        </p:txBody>
      </p:sp>
    </p:spTree>
    <p:extLst>
      <p:ext uri="{BB962C8B-B14F-4D97-AF65-F5344CB8AC3E}">
        <p14:creationId xmlns:p14="http://schemas.microsoft.com/office/powerpoint/2010/main" val="4372105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1584AF020AC447BF0EB7E8F6630EB3" ma:contentTypeVersion="12" ma:contentTypeDescription="Create a new document." ma:contentTypeScope="" ma:versionID="054f0627f77979ae6833c13a240eb1f0">
  <xsd:schema xmlns:xsd="http://www.w3.org/2001/XMLSchema" xmlns:xs="http://www.w3.org/2001/XMLSchema" xmlns:p="http://schemas.microsoft.com/office/2006/metadata/properties" xmlns:ns2="2c4b346d-12db-423d-8e0f-9bdafdaf7cf4" xmlns:ns3="2ac45c16-42d8-4d10-8894-7bb5ab1882e6" targetNamespace="http://schemas.microsoft.com/office/2006/metadata/properties" ma:root="true" ma:fieldsID="09816980e7efe04ecf94ab3ee129aed3" ns2:_="" ns3:_="">
    <xsd:import namespace="2c4b346d-12db-423d-8e0f-9bdafdaf7cf4"/>
    <xsd:import namespace="2ac45c16-42d8-4d10-8894-7bb5ab1882e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b346d-12db-423d-8e0f-9bdafdaf7c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c45c16-42d8-4d10-8894-7bb5ab1882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5B898A-2B37-4543-AA4C-AB6DBEF4331F}"/>
</file>

<file path=customXml/itemProps2.xml><?xml version="1.0" encoding="utf-8"?>
<ds:datastoreItem xmlns:ds="http://schemas.openxmlformats.org/officeDocument/2006/customXml" ds:itemID="{6A8ED09E-BCB5-4916-9224-264FDA07231F}">
  <ds:schemaRefs>
    <ds:schemaRef ds:uri="http://schemas.microsoft.com/sharepoint/v3/contenttype/forms"/>
  </ds:schemaRefs>
</ds:datastoreItem>
</file>

<file path=customXml/itemProps3.xml><?xml version="1.0" encoding="utf-8"?>
<ds:datastoreItem xmlns:ds="http://schemas.openxmlformats.org/officeDocument/2006/customXml" ds:itemID="{883EDCF1-408C-4E25-AF50-CCA4B39F7C9D}">
  <ds:schemaRefs>
    <ds:schemaRef ds:uri="2c4b346d-12db-423d-8e0f-9bdafdaf7cf4"/>
    <ds:schemaRef ds:uri="http://purl.org/dc/terms/"/>
    <ds:schemaRef ds:uri="http://www.w3.org/XML/1998/namespace"/>
    <ds:schemaRef ds:uri="2ac45c16-42d8-4d10-8894-7bb5ab1882e6"/>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1486</TotalTime>
  <Words>1446</Words>
  <Application>Microsoft Office PowerPoint</Application>
  <PresentationFormat>On-screen Show (4:3)</PresentationFormat>
  <Paragraphs>66</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Courier New</vt:lpstr>
      <vt:lpstr>Proxima Nova Rg</vt:lpstr>
      <vt:lpstr>Symbol</vt:lpstr>
      <vt:lpstr>Office Theme</vt:lpstr>
      <vt:lpstr>PowerPoint Presentation</vt:lpstr>
      <vt:lpstr>North Africa is part of the 10/40 window  60000 people die here every day never having heard the Gospel </vt:lpstr>
      <vt:lpstr>In North Africa alone, 200 million people from 472 people groups are unreached with the gospel. </vt:lpstr>
      <vt:lpstr>Less than 1% of people in North Africa are Evangelical Christians</vt:lpstr>
      <vt:lpstr>In many places Christian evangelism is illegal. For security missionaries’ identities and locations can’t be revealed. But they desperately need your prayers. </vt:lpstr>
      <vt:lpstr>Myriam’s  Story…</vt:lpstr>
      <vt:lpstr>Church in North Africa often means three people meeting to discuss God’s word</vt:lpstr>
      <vt:lpstr>AIM in North Africa</vt:lpstr>
      <vt:lpstr>Counting the cost</vt:lpstr>
      <vt:lpstr>Why bother?</vt:lpstr>
      <vt:lpstr>Find out more about mission, prayer and how you can serve the people of North Africa in Connect.   Sign up online at eu.aimint.org/connect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 Mobilisation Director (Tim Matthews)</dc:creator>
  <cp:lastModifiedBy>EU, Mobiliser UK North (Miriam Bryant)</cp:lastModifiedBy>
  <cp:revision>2</cp:revision>
  <dcterms:created xsi:type="dcterms:W3CDTF">2021-01-18T12:33:54Z</dcterms:created>
  <dcterms:modified xsi:type="dcterms:W3CDTF">2021-06-16T20:06:37Z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0x010100E61584AF020AC447BF0EB7E8F6630EB3</vt:lpwstr>
  </property>
</Properties>
</file>