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712"/>
  </p:normalViewPr>
  <p:slideViewPr>
    <p:cSldViewPr snapToGrid="0" snapToObjects="1">
      <p:cViewPr varScale="1">
        <p:scale>
          <a:sx n="102" d="100"/>
          <a:sy n="102" d="100"/>
        </p:scale>
        <p:origin x="138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18931-7085-6649-82E6-96F3835659C3}" type="datetimeFigureOut">
              <a:rPr lang="en-US" smtClean="0"/>
              <a:t>3/19/19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69131-8E31-5F42-A826-4964C573B2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18931-7085-6649-82E6-96F3835659C3}" type="datetimeFigureOut">
              <a:rPr lang="en-US" smtClean="0"/>
              <a:t>3/19/19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69131-8E31-5F42-A826-4964C573B2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18931-7085-6649-82E6-96F3835659C3}" type="datetimeFigureOut">
              <a:rPr lang="en-US" smtClean="0"/>
              <a:t>3/19/19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69131-8E31-5F42-A826-4964C573B2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18931-7085-6649-82E6-96F3835659C3}" type="datetimeFigureOut">
              <a:rPr lang="en-US" smtClean="0"/>
              <a:t>3/19/19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69131-8E31-5F42-A826-4964C573B2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18931-7085-6649-82E6-96F3835659C3}" type="datetimeFigureOut">
              <a:rPr lang="en-US" smtClean="0"/>
              <a:t>3/19/19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69131-8E31-5F42-A826-4964C573B2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18931-7085-6649-82E6-96F3835659C3}" type="datetimeFigureOut">
              <a:rPr lang="en-US" smtClean="0"/>
              <a:t>3/19/19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69131-8E31-5F42-A826-4964C573B2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18931-7085-6649-82E6-96F3835659C3}" type="datetimeFigureOut">
              <a:rPr lang="en-US" smtClean="0"/>
              <a:t>3/19/19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69131-8E31-5F42-A826-4964C573B2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18931-7085-6649-82E6-96F3835659C3}" type="datetimeFigureOut">
              <a:rPr lang="en-US" smtClean="0"/>
              <a:t>3/19/19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69131-8E31-5F42-A826-4964C573B2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18931-7085-6649-82E6-96F3835659C3}" type="datetimeFigureOut">
              <a:rPr lang="en-US" smtClean="0"/>
              <a:t>3/19/19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69131-8E31-5F42-A826-4964C573B2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18931-7085-6649-82E6-96F3835659C3}" type="datetimeFigureOut">
              <a:rPr lang="en-US" smtClean="0"/>
              <a:t>3/19/19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69131-8E31-5F42-A826-4964C573B2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18931-7085-6649-82E6-96F3835659C3}" type="datetimeFigureOut">
              <a:rPr lang="en-US" smtClean="0"/>
              <a:t>3/19/19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69131-8E31-5F42-A826-4964C573B2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18931-7085-6649-82E6-96F3835659C3}" type="datetimeFigureOut">
              <a:rPr lang="en-US" smtClean="0"/>
              <a:t>3/19/19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569131-8E31-5F42-A826-4964C573B2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552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50388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EU, Communications (Lindsey Davies)</dc:creator>
  <cp:lastModifiedBy>EU, Communications (Lindsey Davies)</cp:lastModifiedBy>
  <cp:revision>3</cp:revision>
  <dcterms:created xsi:type="dcterms:W3CDTF">2019-03-19T11:20:50Z</dcterms:created>
  <dcterms:modified xsi:type="dcterms:W3CDTF">2019-03-19T12:10:49Z</dcterms:modified>
</cp:coreProperties>
</file>